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6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8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91" r:id="rId2"/>
    <p:sldMasterId id="2147483704" r:id="rId3"/>
    <p:sldMasterId id="2147483717" r:id="rId4"/>
    <p:sldMasterId id="2147483730" r:id="rId5"/>
    <p:sldMasterId id="2147483743" r:id="rId6"/>
    <p:sldMasterId id="2147483756" r:id="rId7"/>
    <p:sldMasterId id="2147483769" r:id="rId8"/>
    <p:sldMasterId id="2147483782" r:id="rId9"/>
    <p:sldMasterId id="2147483795" r:id="rId10"/>
    <p:sldMasterId id="2147483807" r:id="rId11"/>
    <p:sldMasterId id="2147483820" r:id="rId12"/>
    <p:sldMasterId id="2147483833" r:id="rId13"/>
    <p:sldMasterId id="2147483846" r:id="rId14"/>
    <p:sldMasterId id="2147483859" r:id="rId15"/>
    <p:sldMasterId id="2147483872" r:id="rId16"/>
    <p:sldMasterId id="2147483885" r:id="rId17"/>
    <p:sldMasterId id="2147483898" r:id="rId18"/>
    <p:sldMasterId id="2147483911" r:id="rId19"/>
    <p:sldMasterId id="2147483924" r:id="rId20"/>
    <p:sldMasterId id="2147483937" r:id="rId21"/>
  </p:sldMasterIdLst>
  <p:notesMasterIdLst>
    <p:notesMasterId r:id="rId46"/>
  </p:notesMasterIdLst>
  <p:sldIdLst>
    <p:sldId id="256" r:id="rId22"/>
    <p:sldId id="257" r:id="rId23"/>
    <p:sldId id="290" r:id="rId24"/>
    <p:sldId id="327" r:id="rId25"/>
    <p:sldId id="258" r:id="rId26"/>
    <p:sldId id="273" r:id="rId27"/>
    <p:sldId id="259" r:id="rId28"/>
    <p:sldId id="272" r:id="rId29"/>
    <p:sldId id="274" r:id="rId30"/>
    <p:sldId id="260" r:id="rId31"/>
    <p:sldId id="264" r:id="rId32"/>
    <p:sldId id="265" r:id="rId33"/>
    <p:sldId id="268" r:id="rId34"/>
    <p:sldId id="270" r:id="rId35"/>
    <p:sldId id="269" r:id="rId36"/>
    <p:sldId id="261" r:id="rId37"/>
    <p:sldId id="328" r:id="rId38"/>
    <p:sldId id="275" r:id="rId39"/>
    <p:sldId id="284" r:id="rId40"/>
    <p:sldId id="285" r:id="rId41"/>
    <p:sldId id="329" r:id="rId42"/>
    <p:sldId id="318" r:id="rId43"/>
    <p:sldId id="330" r:id="rId44"/>
    <p:sldId id="331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111"/>
  </p:normalViewPr>
  <p:slideViewPr>
    <p:cSldViewPr snapToGrid="0" snapToObjects="1">
      <p:cViewPr>
        <p:scale>
          <a:sx n="96" d="100"/>
          <a:sy n="96" d="100"/>
        </p:scale>
        <p:origin x="116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56D94-4195-44EE-94F4-561EFA3665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89E79-F6CA-45FF-B32D-D0B86C765598}">
      <dgm:prSet phldrT="[Текст]"/>
      <dgm:spPr/>
      <dgm:t>
        <a:bodyPr/>
        <a:lstStyle/>
        <a:p>
          <a:pPr algn="ctr"/>
          <a:r>
            <a:rPr lang="az-Latn-AZ" dirty="0">
              <a:latin typeface="Arial" panose="020B0604020202020204" pitchFamily="34" charset="0"/>
              <a:cs typeface="Arial" panose="020B0604020202020204" pitchFamily="34" charset="0"/>
            </a:rPr>
            <a:t>Yenidoğulmuşlarda AÜQ </a:t>
          </a:r>
        </a:p>
        <a:p>
          <a:pPr algn="ctr"/>
          <a:r>
            <a:rPr lang="az-Latn-AZ" dirty="0">
              <a:latin typeface="Arial" panose="020B0604020202020204" pitchFamily="34" charset="0"/>
              <a:cs typeface="Arial" panose="020B0604020202020204" pitchFamily="34" charset="0"/>
            </a:rPr>
            <a:t>0,8%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5A987-7846-4601-99FC-3DFE22276FCD}" type="parTrans" cxnId="{EA096809-CB8A-49BB-8697-7DAAABC9EFF0}">
      <dgm:prSet/>
      <dgm:spPr/>
      <dgm:t>
        <a:bodyPr/>
        <a:lstStyle/>
        <a:p>
          <a:endParaRPr lang="ru-RU"/>
        </a:p>
      </dgm:t>
    </dgm:pt>
    <dgm:pt modelId="{FA2F1C8B-F2BE-4A03-89E7-858DADEDA244}" type="sibTrans" cxnId="{EA096809-CB8A-49BB-8697-7DAAABC9EFF0}">
      <dgm:prSet/>
      <dgm:spPr/>
      <dgm:t>
        <a:bodyPr/>
        <a:lstStyle/>
        <a:p>
          <a:endParaRPr lang="ru-RU"/>
        </a:p>
      </dgm:t>
    </dgm:pt>
    <dgm:pt modelId="{3AF33A32-6212-40CF-88EE-DE3CCCECBF7A}">
      <dgm:prSet phldrT="[Текст]"/>
      <dgm:spPr/>
      <dgm:t>
        <a:bodyPr/>
        <a:lstStyle/>
        <a:p>
          <a:pPr algn="ctr"/>
          <a:r>
            <a:rPr lang="az-Latn-AZ" dirty="0">
              <a:latin typeface="Arial" panose="020B0604020202020204" pitchFamily="34" charset="0"/>
              <a:cs typeface="Arial" panose="020B0604020202020204" pitchFamily="34" charset="0"/>
            </a:rPr>
            <a:t>Əməliyyat olunmuşlar </a:t>
          </a:r>
        </a:p>
        <a:p>
          <a:pPr algn="ctr"/>
          <a:r>
            <a:rPr lang="az-Latn-AZ" dirty="0">
              <a:latin typeface="Arial" panose="020B0604020202020204" pitchFamily="34" charset="0"/>
              <a:cs typeface="Arial" panose="020B0604020202020204" pitchFamily="34" charset="0"/>
            </a:rPr>
            <a:t>   60%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A4BB4-3D1C-4F79-8F56-21D46684072A}" type="parTrans" cxnId="{D0E18362-9DCA-4A5C-BFE3-09E26E9CC6B9}">
      <dgm:prSet/>
      <dgm:spPr/>
      <dgm:t>
        <a:bodyPr/>
        <a:lstStyle/>
        <a:p>
          <a:endParaRPr lang="ru-RU"/>
        </a:p>
      </dgm:t>
    </dgm:pt>
    <dgm:pt modelId="{56256F37-CCFA-4BFF-A0AA-7C2517144290}" type="sibTrans" cxnId="{D0E18362-9DCA-4A5C-BFE3-09E26E9CC6B9}">
      <dgm:prSet/>
      <dgm:spPr/>
      <dgm:t>
        <a:bodyPr/>
        <a:lstStyle/>
        <a:p>
          <a:endParaRPr lang="ru-RU"/>
        </a:p>
      </dgm:t>
    </dgm:pt>
    <dgm:pt modelId="{D708A379-D44D-4E98-A4DC-124D3ABB0D1F}">
      <dgm:prSet phldrT="[Текст]"/>
      <dgm:spPr/>
      <dgm:t>
        <a:bodyPr/>
        <a:lstStyle/>
        <a:p>
          <a:pPr algn="ctr"/>
          <a:r>
            <a:rPr lang="az-Latn-AZ" dirty="0">
              <a:latin typeface="Arial" panose="020B0604020202020204" pitchFamily="34" charset="0"/>
              <a:cs typeface="Arial" panose="020B0604020202020204" pitchFamily="34" charset="0"/>
            </a:rPr>
            <a:t>Yetkinlik yaşına çatma </a:t>
          </a:r>
        </a:p>
        <a:p>
          <a:pPr algn="ctr"/>
          <a:r>
            <a:rPr lang="az-Latn-AZ" dirty="0">
              <a:latin typeface="Arial" panose="020B0604020202020204" pitchFamily="34" charset="0"/>
              <a:cs typeface="Arial" panose="020B0604020202020204" pitchFamily="34" charset="0"/>
            </a:rPr>
            <a:t>    85%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ACC2C-3707-4F20-BF2E-FE7F59990F14}" type="parTrans" cxnId="{0D6DD67E-D40F-47D3-9FFC-FFD0829AC156}">
      <dgm:prSet/>
      <dgm:spPr/>
      <dgm:t>
        <a:bodyPr/>
        <a:lstStyle/>
        <a:p>
          <a:endParaRPr lang="ru-RU"/>
        </a:p>
      </dgm:t>
    </dgm:pt>
    <dgm:pt modelId="{26E8B088-A2A8-47A2-BC9C-2AB0B74F3C1B}" type="sibTrans" cxnId="{0D6DD67E-D40F-47D3-9FFC-FFD0829AC156}">
      <dgm:prSet/>
      <dgm:spPr/>
      <dgm:t>
        <a:bodyPr/>
        <a:lstStyle/>
        <a:p>
          <a:endParaRPr lang="ru-RU"/>
        </a:p>
      </dgm:t>
    </dgm:pt>
    <dgm:pt modelId="{4B1C58A8-C2F8-4258-ACCF-B70D5DDB6531}" type="pres">
      <dgm:prSet presAssocID="{D0156D94-4195-44EE-94F4-561EFA36659E}" presName="linear" presStyleCnt="0">
        <dgm:presLayoutVars>
          <dgm:dir/>
          <dgm:animLvl val="lvl"/>
          <dgm:resizeHandles val="exact"/>
        </dgm:presLayoutVars>
      </dgm:prSet>
      <dgm:spPr/>
    </dgm:pt>
    <dgm:pt modelId="{256DD2CA-38B1-499B-93F4-5642016376CD}" type="pres">
      <dgm:prSet presAssocID="{04089E79-F6CA-45FF-B32D-D0B86C765598}" presName="parentLin" presStyleCnt="0"/>
      <dgm:spPr/>
    </dgm:pt>
    <dgm:pt modelId="{B342E878-305E-4C1A-B3EF-992EB5F93C7D}" type="pres">
      <dgm:prSet presAssocID="{04089E79-F6CA-45FF-B32D-D0B86C765598}" presName="parentLeftMargin" presStyleLbl="node1" presStyleIdx="0" presStyleCnt="3"/>
      <dgm:spPr/>
    </dgm:pt>
    <dgm:pt modelId="{AAEBA19F-ED85-4450-A5F5-68690A4F2C81}" type="pres">
      <dgm:prSet presAssocID="{04089E79-F6CA-45FF-B32D-D0B86C765598}" presName="parentText" presStyleLbl="node1" presStyleIdx="0" presStyleCnt="3" custScaleX="100000" custScaleY="131372" custLinFactX="7651" custLinFactNeighborX="100000" custLinFactNeighborY="4528">
        <dgm:presLayoutVars>
          <dgm:chMax val="0"/>
          <dgm:bulletEnabled val="1"/>
        </dgm:presLayoutVars>
      </dgm:prSet>
      <dgm:spPr/>
    </dgm:pt>
    <dgm:pt modelId="{E757A52E-E119-4CE9-950D-94D7EAECA743}" type="pres">
      <dgm:prSet presAssocID="{04089E79-F6CA-45FF-B32D-D0B86C765598}" presName="negativeSpace" presStyleCnt="0"/>
      <dgm:spPr/>
    </dgm:pt>
    <dgm:pt modelId="{3A8AD07F-9E98-4726-BE6F-AD99B828714C}" type="pres">
      <dgm:prSet presAssocID="{04089E79-F6CA-45FF-B32D-D0B86C765598}" presName="childText" presStyleLbl="conFgAcc1" presStyleIdx="0" presStyleCnt="3">
        <dgm:presLayoutVars>
          <dgm:bulletEnabled val="1"/>
        </dgm:presLayoutVars>
      </dgm:prSet>
      <dgm:spPr/>
    </dgm:pt>
    <dgm:pt modelId="{C4C4F80E-186A-4AEC-9C77-9BCB788587AD}" type="pres">
      <dgm:prSet presAssocID="{FA2F1C8B-F2BE-4A03-89E7-858DADEDA244}" presName="spaceBetweenRectangles" presStyleCnt="0"/>
      <dgm:spPr/>
    </dgm:pt>
    <dgm:pt modelId="{78059C62-ACCD-4293-9A37-ECCF61B2B5C4}" type="pres">
      <dgm:prSet presAssocID="{3AF33A32-6212-40CF-88EE-DE3CCCECBF7A}" presName="parentLin" presStyleCnt="0"/>
      <dgm:spPr/>
    </dgm:pt>
    <dgm:pt modelId="{311F8564-4DBD-4CD4-ABC4-80203EEDEEB2}" type="pres">
      <dgm:prSet presAssocID="{3AF33A32-6212-40CF-88EE-DE3CCCECBF7A}" presName="parentLeftMargin" presStyleLbl="node1" presStyleIdx="0" presStyleCnt="3"/>
      <dgm:spPr/>
    </dgm:pt>
    <dgm:pt modelId="{7A314AAD-930D-4F8E-AB37-07CAAF18089E}" type="pres">
      <dgm:prSet presAssocID="{3AF33A32-6212-40CF-88EE-DE3CCCECBF7A}" presName="parentText" presStyleLbl="node1" presStyleIdx="1" presStyleCnt="3" custScaleY="138547" custLinFactX="7651" custLinFactNeighborX="100000" custLinFactNeighborY="-4873">
        <dgm:presLayoutVars>
          <dgm:chMax val="0"/>
          <dgm:bulletEnabled val="1"/>
        </dgm:presLayoutVars>
      </dgm:prSet>
      <dgm:spPr/>
    </dgm:pt>
    <dgm:pt modelId="{96027DE8-5003-4FF4-828D-9E6A627EC787}" type="pres">
      <dgm:prSet presAssocID="{3AF33A32-6212-40CF-88EE-DE3CCCECBF7A}" presName="negativeSpace" presStyleCnt="0"/>
      <dgm:spPr/>
    </dgm:pt>
    <dgm:pt modelId="{5B919DFB-F547-4BF5-8F3E-517ECC68250B}" type="pres">
      <dgm:prSet presAssocID="{3AF33A32-6212-40CF-88EE-DE3CCCECBF7A}" presName="childText" presStyleLbl="conFgAcc1" presStyleIdx="1" presStyleCnt="3">
        <dgm:presLayoutVars>
          <dgm:bulletEnabled val="1"/>
        </dgm:presLayoutVars>
      </dgm:prSet>
      <dgm:spPr/>
    </dgm:pt>
    <dgm:pt modelId="{65E2BFF4-9B0C-43FE-90A7-52E0F8FF1DC9}" type="pres">
      <dgm:prSet presAssocID="{56256F37-CCFA-4BFF-A0AA-7C2517144290}" presName="spaceBetweenRectangles" presStyleCnt="0"/>
      <dgm:spPr/>
    </dgm:pt>
    <dgm:pt modelId="{FF07E448-4E43-4B63-9026-3BC04C681DC4}" type="pres">
      <dgm:prSet presAssocID="{D708A379-D44D-4E98-A4DC-124D3ABB0D1F}" presName="parentLin" presStyleCnt="0"/>
      <dgm:spPr/>
    </dgm:pt>
    <dgm:pt modelId="{006E1B58-461F-474B-B6D1-4AD2F4B19CE7}" type="pres">
      <dgm:prSet presAssocID="{D708A379-D44D-4E98-A4DC-124D3ABB0D1F}" presName="parentLeftMargin" presStyleLbl="node1" presStyleIdx="1" presStyleCnt="3"/>
      <dgm:spPr/>
    </dgm:pt>
    <dgm:pt modelId="{B7B685F9-6210-4270-A38E-98843E2F1104}" type="pres">
      <dgm:prSet presAssocID="{D708A379-D44D-4E98-A4DC-124D3ABB0D1F}" presName="parentText" presStyleLbl="node1" presStyleIdx="2" presStyleCnt="3" custScaleY="127618" custLinFactX="7651" custLinFactNeighborX="100000" custLinFactNeighborY="-1935">
        <dgm:presLayoutVars>
          <dgm:chMax val="0"/>
          <dgm:bulletEnabled val="1"/>
        </dgm:presLayoutVars>
      </dgm:prSet>
      <dgm:spPr/>
    </dgm:pt>
    <dgm:pt modelId="{4DAD6290-243D-4C07-A418-A0F95047CAB8}" type="pres">
      <dgm:prSet presAssocID="{D708A379-D44D-4E98-A4DC-124D3ABB0D1F}" presName="negativeSpace" presStyleCnt="0"/>
      <dgm:spPr/>
    </dgm:pt>
    <dgm:pt modelId="{645313BF-183D-43E9-ADF4-E3A8CC1D9A99}" type="pres">
      <dgm:prSet presAssocID="{D708A379-D44D-4E98-A4DC-124D3ABB0D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CB9C03-19D2-4B5F-AD5A-F0D23055A91C}" type="presOf" srcId="{04089E79-F6CA-45FF-B32D-D0B86C765598}" destId="{B342E878-305E-4C1A-B3EF-992EB5F93C7D}" srcOrd="0" destOrd="0" presId="urn:microsoft.com/office/officeart/2005/8/layout/list1"/>
    <dgm:cxn modelId="{EA096809-CB8A-49BB-8697-7DAAABC9EFF0}" srcId="{D0156D94-4195-44EE-94F4-561EFA36659E}" destId="{04089E79-F6CA-45FF-B32D-D0B86C765598}" srcOrd="0" destOrd="0" parTransId="{59C5A987-7846-4601-99FC-3DFE22276FCD}" sibTransId="{FA2F1C8B-F2BE-4A03-89E7-858DADEDA244}"/>
    <dgm:cxn modelId="{F871892B-BB6B-40DB-806E-95A0188253C5}" type="presOf" srcId="{3AF33A32-6212-40CF-88EE-DE3CCCECBF7A}" destId="{311F8564-4DBD-4CD4-ABC4-80203EEDEEB2}" srcOrd="0" destOrd="0" presId="urn:microsoft.com/office/officeart/2005/8/layout/list1"/>
    <dgm:cxn modelId="{E2239A46-72AF-43E0-B99B-2822E7562B0E}" type="presOf" srcId="{3AF33A32-6212-40CF-88EE-DE3CCCECBF7A}" destId="{7A314AAD-930D-4F8E-AB37-07CAAF18089E}" srcOrd="1" destOrd="0" presId="urn:microsoft.com/office/officeart/2005/8/layout/list1"/>
    <dgm:cxn modelId="{A5A49959-8100-45FA-AAEB-BC64AAC39936}" type="presOf" srcId="{D0156D94-4195-44EE-94F4-561EFA36659E}" destId="{4B1C58A8-C2F8-4258-ACCF-B70D5DDB6531}" srcOrd="0" destOrd="0" presId="urn:microsoft.com/office/officeart/2005/8/layout/list1"/>
    <dgm:cxn modelId="{D0E18362-9DCA-4A5C-BFE3-09E26E9CC6B9}" srcId="{D0156D94-4195-44EE-94F4-561EFA36659E}" destId="{3AF33A32-6212-40CF-88EE-DE3CCCECBF7A}" srcOrd="1" destOrd="0" parTransId="{C91A4BB4-3D1C-4F79-8F56-21D46684072A}" sibTransId="{56256F37-CCFA-4BFF-A0AA-7C2517144290}"/>
    <dgm:cxn modelId="{0D6DD67E-D40F-47D3-9FFC-FFD0829AC156}" srcId="{D0156D94-4195-44EE-94F4-561EFA36659E}" destId="{D708A379-D44D-4E98-A4DC-124D3ABB0D1F}" srcOrd="2" destOrd="0" parTransId="{E12ACC2C-3707-4F20-BF2E-FE7F59990F14}" sibTransId="{26E8B088-A2A8-47A2-BC9C-2AB0B74F3C1B}"/>
    <dgm:cxn modelId="{A763BB90-470A-49D0-8428-B3FD9ECABFEE}" type="presOf" srcId="{04089E79-F6CA-45FF-B32D-D0B86C765598}" destId="{AAEBA19F-ED85-4450-A5F5-68690A4F2C81}" srcOrd="1" destOrd="0" presId="urn:microsoft.com/office/officeart/2005/8/layout/list1"/>
    <dgm:cxn modelId="{11C480B1-DC3F-4DA2-9738-AAC255B96BE0}" type="presOf" srcId="{D708A379-D44D-4E98-A4DC-124D3ABB0D1F}" destId="{006E1B58-461F-474B-B6D1-4AD2F4B19CE7}" srcOrd="0" destOrd="0" presId="urn:microsoft.com/office/officeart/2005/8/layout/list1"/>
    <dgm:cxn modelId="{C14BFED9-46E4-4703-8122-3DCD092EFBFD}" type="presOf" srcId="{D708A379-D44D-4E98-A4DC-124D3ABB0D1F}" destId="{B7B685F9-6210-4270-A38E-98843E2F1104}" srcOrd="1" destOrd="0" presId="urn:microsoft.com/office/officeart/2005/8/layout/list1"/>
    <dgm:cxn modelId="{C65E8271-6750-47E9-8534-C251B05BE173}" type="presParOf" srcId="{4B1C58A8-C2F8-4258-ACCF-B70D5DDB6531}" destId="{256DD2CA-38B1-499B-93F4-5642016376CD}" srcOrd="0" destOrd="0" presId="urn:microsoft.com/office/officeart/2005/8/layout/list1"/>
    <dgm:cxn modelId="{F7272B39-0614-45A6-99DE-C47887DFAA77}" type="presParOf" srcId="{256DD2CA-38B1-499B-93F4-5642016376CD}" destId="{B342E878-305E-4C1A-B3EF-992EB5F93C7D}" srcOrd="0" destOrd="0" presId="urn:microsoft.com/office/officeart/2005/8/layout/list1"/>
    <dgm:cxn modelId="{58C95A8A-AF47-4FBC-8D40-8A12F09BB471}" type="presParOf" srcId="{256DD2CA-38B1-499B-93F4-5642016376CD}" destId="{AAEBA19F-ED85-4450-A5F5-68690A4F2C81}" srcOrd="1" destOrd="0" presId="urn:microsoft.com/office/officeart/2005/8/layout/list1"/>
    <dgm:cxn modelId="{B6364D1B-F9CF-49CD-89F8-6995599E3C40}" type="presParOf" srcId="{4B1C58A8-C2F8-4258-ACCF-B70D5DDB6531}" destId="{E757A52E-E119-4CE9-950D-94D7EAECA743}" srcOrd="1" destOrd="0" presId="urn:microsoft.com/office/officeart/2005/8/layout/list1"/>
    <dgm:cxn modelId="{3DB1929C-643C-4A37-B37B-982C4578877A}" type="presParOf" srcId="{4B1C58A8-C2F8-4258-ACCF-B70D5DDB6531}" destId="{3A8AD07F-9E98-4726-BE6F-AD99B828714C}" srcOrd="2" destOrd="0" presId="urn:microsoft.com/office/officeart/2005/8/layout/list1"/>
    <dgm:cxn modelId="{187CB587-9CBD-403C-BE11-737232D8B637}" type="presParOf" srcId="{4B1C58A8-C2F8-4258-ACCF-B70D5DDB6531}" destId="{C4C4F80E-186A-4AEC-9C77-9BCB788587AD}" srcOrd="3" destOrd="0" presId="urn:microsoft.com/office/officeart/2005/8/layout/list1"/>
    <dgm:cxn modelId="{578F3B93-9FD5-483B-85E3-AAA1AAA58F3D}" type="presParOf" srcId="{4B1C58A8-C2F8-4258-ACCF-B70D5DDB6531}" destId="{78059C62-ACCD-4293-9A37-ECCF61B2B5C4}" srcOrd="4" destOrd="0" presId="urn:microsoft.com/office/officeart/2005/8/layout/list1"/>
    <dgm:cxn modelId="{D78C5858-8B37-4E23-86ED-05F6A6C3F249}" type="presParOf" srcId="{78059C62-ACCD-4293-9A37-ECCF61B2B5C4}" destId="{311F8564-4DBD-4CD4-ABC4-80203EEDEEB2}" srcOrd="0" destOrd="0" presId="urn:microsoft.com/office/officeart/2005/8/layout/list1"/>
    <dgm:cxn modelId="{11B03692-FBF1-4610-8A8B-254AA68FB3E0}" type="presParOf" srcId="{78059C62-ACCD-4293-9A37-ECCF61B2B5C4}" destId="{7A314AAD-930D-4F8E-AB37-07CAAF18089E}" srcOrd="1" destOrd="0" presId="urn:microsoft.com/office/officeart/2005/8/layout/list1"/>
    <dgm:cxn modelId="{78E2AD12-4DD3-42BA-8806-B4DE0BACE534}" type="presParOf" srcId="{4B1C58A8-C2F8-4258-ACCF-B70D5DDB6531}" destId="{96027DE8-5003-4FF4-828D-9E6A627EC787}" srcOrd="5" destOrd="0" presId="urn:microsoft.com/office/officeart/2005/8/layout/list1"/>
    <dgm:cxn modelId="{2D406E97-6FA8-4EB3-85D3-09BD45912045}" type="presParOf" srcId="{4B1C58A8-C2F8-4258-ACCF-B70D5DDB6531}" destId="{5B919DFB-F547-4BF5-8F3E-517ECC68250B}" srcOrd="6" destOrd="0" presId="urn:microsoft.com/office/officeart/2005/8/layout/list1"/>
    <dgm:cxn modelId="{911289B4-9E12-4F2A-AEBB-E9C1092A2663}" type="presParOf" srcId="{4B1C58A8-C2F8-4258-ACCF-B70D5DDB6531}" destId="{65E2BFF4-9B0C-43FE-90A7-52E0F8FF1DC9}" srcOrd="7" destOrd="0" presId="urn:microsoft.com/office/officeart/2005/8/layout/list1"/>
    <dgm:cxn modelId="{85B2B118-434C-402E-9DAA-38E21608CDC8}" type="presParOf" srcId="{4B1C58A8-C2F8-4258-ACCF-B70D5DDB6531}" destId="{FF07E448-4E43-4B63-9026-3BC04C681DC4}" srcOrd="8" destOrd="0" presId="urn:microsoft.com/office/officeart/2005/8/layout/list1"/>
    <dgm:cxn modelId="{A1B10485-F002-4764-9533-12047924DE87}" type="presParOf" srcId="{FF07E448-4E43-4B63-9026-3BC04C681DC4}" destId="{006E1B58-461F-474B-B6D1-4AD2F4B19CE7}" srcOrd="0" destOrd="0" presId="urn:microsoft.com/office/officeart/2005/8/layout/list1"/>
    <dgm:cxn modelId="{8D2FC706-85AE-422E-A40F-06927409E207}" type="presParOf" srcId="{FF07E448-4E43-4B63-9026-3BC04C681DC4}" destId="{B7B685F9-6210-4270-A38E-98843E2F1104}" srcOrd="1" destOrd="0" presId="urn:microsoft.com/office/officeart/2005/8/layout/list1"/>
    <dgm:cxn modelId="{BD7B83F8-99CC-45B5-98A2-1E70BB1E113E}" type="presParOf" srcId="{4B1C58A8-C2F8-4258-ACCF-B70D5DDB6531}" destId="{4DAD6290-243D-4C07-A418-A0F95047CAB8}" srcOrd="9" destOrd="0" presId="urn:microsoft.com/office/officeart/2005/8/layout/list1"/>
    <dgm:cxn modelId="{FB873690-F0EF-4753-B282-33F234EFAC7F}" type="presParOf" srcId="{4B1C58A8-C2F8-4258-ACCF-B70D5DDB6531}" destId="{645313BF-183D-43E9-ADF4-E3A8CC1D9A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AD07F-9E98-4726-BE6F-AD99B828714C}">
      <dsp:nvSpPr>
        <dsp:cNvPr id="0" name=""/>
        <dsp:cNvSpPr/>
      </dsp:nvSpPr>
      <dsp:spPr>
        <a:xfrm>
          <a:off x="0" y="639113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A19F-ED85-4450-A5F5-68690A4F2C81}">
      <dsp:nvSpPr>
        <dsp:cNvPr id="0" name=""/>
        <dsp:cNvSpPr/>
      </dsp:nvSpPr>
      <dsp:spPr>
        <a:xfrm>
          <a:off x="936083" y="72005"/>
          <a:ext cx="4267200" cy="96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500" kern="1200" dirty="0">
              <a:latin typeface="Arial" panose="020B0604020202020204" pitchFamily="34" charset="0"/>
              <a:cs typeface="Arial" panose="020B0604020202020204" pitchFamily="34" charset="0"/>
            </a:rPr>
            <a:t>Yenidoğulmuşlarda AÜQ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500" kern="1200" dirty="0">
              <a:latin typeface="Arial" panose="020B0604020202020204" pitchFamily="34" charset="0"/>
              <a:cs typeface="Arial" panose="020B0604020202020204" pitchFamily="34" charset="0"/>
            </a:rPr>
            <a:t>0,8%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3411" y="119333"/>
        <a:ext cx="4172544" cy="874869"/>
      </dsp:txXfrm>
    </dsp:sp>
    <dsp:sp modelId="{5B919DFB-F547-4BF5-8F3E-517ECC68250B}">
      <dsp:nvSpPr>
        <dsp:cNvPr id="0" name=""/>
        <dsp:cNvSpPr/>
      </dsp:nvSpPr>
      <dsp:spPr>
        <a:xfrm>
          <a:off x="0" y="2057590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14AAD-930D-4F8E-AB37-07CAAF18089E}">
      <dsp:nvSpPr>
        <dsp:cNvPr id="0" name=""/>
        <dsp:cNvSpPr/>
      </dsp:nvSpPr>
      <dsp:spPr>
        <a:xfrm>
          <a:off x="936083" y="1368151"/>
          <a:ext cx="4267200" cy="1022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500" kern="1200" dirty="0">
              <a:latin typeface="Arial" panose="020B0604020202020204" pitchFamily="34" charset="0"/>
              <a:cs typeface="Arial" panose="020B0604020202020204" pitchFamily="34" charset="0"/>
            </a:rPr>
            <a:t>Əməliyyat olunmuşlar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500" kern="1200" dirty="0">
              <a:latin typeface="Arial" panose="020B0604020202020204" pitchFamily="34" charset="0"/>
              <a:cs typeface="Arial" panose="020B0604020202020204" pitchFamily="34" charset="0"/>
            </a:rPr>
            <a:t>   60%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5996" y="1418064"/>
        <a:ext cx="4167374" cy="922650"/>
      </dsp:txXfrm>
    </dsp:sp>
    <dsp:sp modelId="{645313BF-183D-43E9-ADF4-E3A8CC1D9A99}">
      <dsp:nvSpPr>
        <dsp:cNvPr id="0" name=""/>
        <dsp:cNvSpPr/>
      </dsp:nvSpPr>
      <dsp:spPr>
        <a:xfrm>
          <a:off x="0" y="3395411"/>
          <a:ext cx="6096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685F9-6210-4270-A38E-98843E2F1104}">
      <dsp:nvSpPr>
        <dsp:cNvPr id="0" name=""/>
        <dsp:cNvSpPr/>
      </dsp:nvSpPr>
      <dsp:spPr>
        <a:xfrm>
          <a:off x="936083" y="2808310"/>
          <a:ext cx="4267200" cy="94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500" kern="1200" dirty="0">
              <a:latin typeface="Arial" panose="020B0604020202020204" pitchFamily="34" charset="0"/>
              <a:cs typeface="Arial" panose="020B0604020202020204" pitchFamily="34" charset="0"/>
            </a:rPr>
            <a:t>Yetkinlik yaşına çatma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500" kern="1200" dirty="0">
              <a:latin typeface="Arial" panose="020B0604020202020204" pitchFamily="34" charset="0"/>
              <a:cs typeface="Arial" panose="020B0604020202020204" pitchFamily="34" charset="0"/>
            </a:rPr>
            <a:t>    85%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2059" y="2854286"/>
        <a:ext cx="4175248" cy="84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88328-C323-9543-A802-5F97778BE54A}" type="datetimeFigureOut">
              <a:rPr lang="en-AZ" smtClean="0"/>
              <a:t>12/8/22</a:t>
            </a:fld>
            <a:endParaRPr lang="e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68275-EA47-D247-95EC-0AAFFB9EBD2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48495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8275-EA47-D247-95EC-0AAFFB9EBD24}" type="slidenum">
              <a:rPr lang="en-AZ" smtClean="0"/>
              <a:t>1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85398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Reduction in SVR</a:t>
            </a:r>
            <a:r>
              <a:rPr lang="en-US" baseline="0" dirty="0"/>
              <a:t> can make right to left shunting worse</a:t>
            </a:r>
          </a:p>
          <a:p>
            <a:pPr marL="228600" indent="-228600">
              <a:buAutoNum type="arabicPeriod"/>
            </a:pPr>
            <a:r>
              <a:rPr lang="en-US" baseline="0" dirty="0"/>
              <a:t>Patients with ventricular dysfunction or fixed Left sided obstructive lesions (like Aortic </a:t>
            </a:r>
            <a:r>
              <a:rPr lang="en-US" baseline="0" dirty="0" err="1"/>
              <a:t>Stenosis</a:t>
            </a:r>
            <a:r>
              <a:rPr lang="en-US" baseline="0" dirty="0"/>
              <a:t>) can have decreased cardiac output</a:t>
            </a:r>
          </a:p>
          <a:p>
            <a:pPr marL="228600" indent="-228600">
              <a:buAutoNum type="arabicPeriod"/>
            </a:pPr>
            <a:r>
              <a:rPr lang="en-US" baseline="0" dirty="0"/>
              <a:t>Fluctuation is seen due to contraction (squeezing of blood/plasma out of uterus). Hemorrhage can compound the problem in preload dependent heart lesions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One series of nearly 700 patients had a 2% incidence of VTE in CHD patients (expected rate is 0.05-0.1)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4B52-2BB3-45D1-A058-91F26DC593E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1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Anadangəlmə</a:t>
            </a:r>
            <a:r>
              <a:rPr lang="en-US" dirty="0"/>
              <a:t> </a:t>
            </a:r>
            <a:r>
              <a:rPr lang="en-US" dirty="0" err="1"/>
              <a:t>ürək</a:t>
            </a:r>
            <a:r>
              <a:rPr lang="en-US" dirty="0"/>
              <a:t> </a:t>
            </a:r>
            <a:r>
              <a:rPr lang="en-US" dirty="0" err="1"/>
              <a:t>xəstəliyi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8/1000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doğuşa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gəlinir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cərrahiyyə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müdaxilə</a:t>
            </a:r>
            <a:r>
              <a:rPr lang="en-US" dirty="0"/>
              <a:t> </a:t>
            </a:r>
            <a:r>
              <a:rPr lang="en-US" dirty="0" err="1"/>
              <a:t>kardiologiyasındakı</a:t>
            </a:r>
            <a:r>
              <a:rPr lang="en-US" dirty="0"/>
              <a:t> </a:t>
            </a:r>
            <a:r>
              <a:rPr lang="en-US" dirty="0" err="1"/>
              <a:t>irəliləyişlər</a:t>
            </a:r>
            <a:r>
              <a:rPr lang="en-US" dirty="0"/>
              <a:t> </a:t>
            </a:r>
            <a:r>
              <a:rPr lang="en-US" dirty="0" err="1"/>
              <a:t>sayəsində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xəstələrin</a:t>
            </a:r>
            <a:r>
              <a:rPr lang="en-US" dirty="0"/>
              <a:t> 85%-</a:t>
            </a:r>
            <a:r>
              <a:rPr lang="en-US" dirty="0" err="1"/>
              <a:t>dən</a:t>
            </a:r>
            <a:r>
              <a:rPr lang="en-US" dirty="0"/>
              <a:t> </a:t>
            </a:r>
            <a:r>
              <a:rPr lang="en-US" dirty="0" err="1"/>
              <a:t>çoxu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yetkinlik</a:t>
            </a:r>
            <a:r>
              <a:rPr lang="en-US" dirty="0"/>
              <a:t> </a:t>
            </a:r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çatır</a:t>
            </a:r>
            <a:r>
              <a:rPr lang="en-US" dirty="0"/>
              <a:t>. </a:t>
            </a:r>
            <a:r>
              <a:rPr lang="en-US" dirty="0" err="1"/>
              <a:t>Dünyada</a:t>
            </a:r>
            <a:r>
              <a:rPr lang="en-US" dirty="0"/>
              <a:t> </a:t>
            </a:r>
            <a:r>
              <a:rPr lang="en-US" dirty="0" err="1"/>
              <a:t>təxminən</a:t>
            </a:r>
            <a:r>
              <a:rPr lang="en-US" dirty="0"/>
              <a:t> 50 </a:t>
            </a:r>
            <a:r>
              <a:rPr lang="en-US" dirty="0" err="1"/>
              <a:t>milyon</a:t>
            </a:r>
            <a:r>
              <a:rPr lang="en-US" dirty="0"/>
              <a:t> ACHD </a:t>
            </a:r>
            <a:r>
              <a:rPr lang="en-US" dirty="0" err="1"/>
              <a:t>xəstəsi</a:t>
            </a:r>
            <a:r>
              <a:rPr lang="en-US" dirty="0"/>
              <a:t> var. </a:t>
            </a:r>
            <a:r>
              <a:rPr lang="en-US" dirty="0" err="1"/>
              <a:t>Proqnozlarda</a:t>
            </a:r>
            <a:r>
              <a:rPr lang="en-US" dirty="0"/>
              <a:t> ACHD </a:t>
            </a:r>
            <a:r>
              <a:rPr lang="en-US" dirty="0" err="1"/>
              <a:t>yayılmasının</a:t>
            </a:r>
            <a:r>
              <a:rPr lang="en-US" dirty="0"/>
              <a:t> 2050-ci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qədər</a:t>
            </a:r>
            <a:r>
              <a:rPr lang="en-US" dirty="0"/>
              <a:t> </a:t>
            </a:r>
            <a:r>
              <a:rPr lang="en-US" dirty="0" err="1"/>
              <a:t>davamlı</a:t>
            </a:r>
            <a:r>
              <a:rPr lang="en-US" dirty="0"/>
              <a:t> </a:t>
            </a:r>
            <a:r>
              <a:rPr lang="en-US" dirty="0" err="1"/>
              <a:t>olaraq</a:t>
            </a:r>
            <a:r>
              <a:rPr lang="en-US" dirty="0"/>
              <a:t> </a:t>
            </a:r>
            <a:r>
              <a:rPr lang="en-US" dirty="0" err="1"/>
              <a:t>artacağı</a:t>
            </a:r>
            <a:r>
              <a:rPr lang="en-US" dirty="0"/>
              <a:t> </a:t>
            </a:r>
            <a:r>
              <a:rPr lang="en-US" dirty="0" err="1"/>
              <a:t>gözlənilir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8275-EA47-D247-95EC-0AAFFB9EBD24}" type="slidenum">
              <a:rPr lang="en-AZ" smtClean="0"/>
              <a:t>2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65443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böyüklərdə</a:t>
            </a:r>
            <a:r>
              <a:rPr lang="en-US" dirty="0"/>
              <a:t> </a:t>
            </a:r>
            <a:r>
              <a:rPr lang="en-US" dirty="0" err="1"/>
              <a:t>anadangəlmə</a:t>
            </a:r>
            <a:r>
              <a:rPr lang="en-US" dirty="0"/>
              <a:t> </a:t>
            </a:r>
            <a:r>
              <a:rPr lang="en-US" dirty="0" err="1"/>
              <a:t>ürək</a:t>
            </a:r>
            <a:r>
              <a:rPr lang="en-US" dirty="0"/>
              <a:t> </a:t>
            </a:r>
            <a:r>
              <a:rPr lang="en-US" dirty="0" err="1"/>
              <a:t>xəstəliyi</a:t>
            </a:r>
            <a:r>
              <a:rPr lang="en-US" dirty="0"/>
              <a:t> </a:t>
            </a:r>
            <a:r>
              <a:rPr lang="en-US" dirty="0" err="1"/>
              <a:t>səhiyyə</a:t>
            </a:r>
            <a:r>
              <a:rPr lang="en-US" dirty="0"/>
              <a:t> </a:t>
            </a:r>
            <a:r>
              <a:rPr lang="en-US" dirty="0" err="1"/>
              <a:t>sistemləri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yükdür</a:t>
            </a:r>
            <a:r>
              <a:rPr lang="en-US" dirty="0"/>
              <a:t>. Amerika </a:t>
            </a:r>
            <a:r>
              <a:rPr lang="en-US" dirty="0" err="1"/>
              <a:t>Birləşmiş</a:t>
            </a:r>
            <a:r>
              <a:rPr lang="en-US" dirty="0"/>
              <a:t> </a:t>
            </a:r>
            <a:r>
              <a:rPr lang="en-US" dirty="0" err="1"/>
              <a:t>Ştatlarında</a:t>
            </a:r>
            <a:r>
              <a:rPr lang="en-US" dirty="0"/>
              <a:t> son </a:t>
            </a:r>
            <a:r>
              <a:rPr lang="en-US" dirty="0" err="1"/>
              <a:t>dörd</a:t>
            </a:r>
            <a:r>
              <a:rPr lang="en-US" dirty="0"/>
              <a:t> </a:t>
            </a:r>
            <a:r>
              <a:rPr lang="en-US" dirty="0" err="1"/>
              <a:t>onillikdə</a:t>
            </a:r>
            <a:r>
              <a:rPr lang="en-US" dirty="0"/>
              <a:t> </a:t>
            </a:r>
            <a:r>
              <a:rPr lang="en-US" dirty="0" err="1"/>
              <a:t>anadangəlmə</a:t>
            </a:r>
            <a:r>
              <a:rPr lang="en-US" dirty="0"/>
              <a:t> </a:t>
            </a:r>
            <a:r>
              <a:rPr lang="en-US" dirty="0" err="1"/>
              <a:t>ürək</a:t>
            </a:r>
            <a:r>
              <a:rPr lang="en-US" dirty="0"/>
              <a:t> </a:t>
            </a:r>
            <a:r>
              <a:rPr lang="en-US" dirty="0" err="1"/>
              <a:t>xəstəliyi</a:t>
            </a:r>
            <a:r>
              <a:rPr lang="en-US" dirty="0"/>
              <a:t> </a:t>
            </a:r>
            <a:r>
              <a:rPr lang="en-US" dirty="0" err="1"/>
              <a:t>səbəbindən</a:t>
            </a:r>
            <a:r>
              <a:rPr lang="en-US" dirty="0"/>
              <a:t> </a:t>
            </a:r>
            <a:r>
              <a:rPr lang="en-US" dirty="0" err="1"/>
              <a:t>uşaq</a:t>
            </a:r>
            <a:r>
              <a:rPr lang="en-US" dirty="0"/>
              <a:t> </a:t>
            </a:r>
            <a:r>
              <a:rPr lang="en-US" dirty="0" err="1"/>
              <a:t>ölümü</a:t>
            </a:r>
            <a:r>
              <a:rPr lang="en-US" dirty="0"/>
              <a:t> </a:t>
            </a:r>
            <a:r>
              <a:rPr lang="en-US" dirty="0" err="1"/>
              <a:t>demək</a:t>
            </a:r>
            <a:r>
              <a:rPr lang="en-US" dirty="0"/>
              <a:t> </a:t>
            </a:r>
            <a:r>
              <a:rPr lang="en-US" dirty="0" err="1"/>
              <a:t>olar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3 </a:t>
            </a:r>
            <a:r>
              <a:rPr lang="en-US" dirty="0" err="1"/>
              <a:t>dəfə</a:t>
            </a:r>
            <a:r>
              <a:rPr lang="en-US" dirty="0"/>
              <a:t> </a:t>
            </a:r>
            <a:r>
              <a:rPr lang="en-US" dirty="0" err="1"/>
              <a:t>azaldığı</a:t>
            </a:r>
            <a:r>
              <a:rPr lang="en-US" dirty="0"/>
              <a:t> </a:t>
            </a:r>
            <a:r>
              <a:rPr lang="en-US" dirty="0" err="1"/>
              <a:t>halda</a:t>
            </a:r>
            <a:r>
              <a:rPr lang="en-US" dirty="0"/>
              <a:t>, </a:t>
            </a:r>
            <a:r>
              <a:rPr lang="en-US" dirty="0" err="1"/>
              <a:t>böyüklərdə</a:t>
            </a:r>
            <a:r>
              <a:rPr lang="en-US" dirty="0"/>
              <a:t> </a:t>
            </a:r>
            <a:r>
              <a:rPr lang="en-US" dirty="0" err="1"/>
              <a:t>anadangəlmə</a:t>
            </a:r>
            <a:r>
              <a:rPr lang="en-US" dirty="0"/>
              <a:t> </a:t>
            </a:r>
            <a:r>
              <a:rPr lang="en-US" dirty="0" err="1"/>
              <a:t>ürək</a:t>
            </a:r>
            <a:r>
              <a:rPr lang="en-US" dirty="0"/>
              <a:t> </a:t>
            </a:r>
            <a:r>
              <a:rPr lang="en-US" dirty="0" err="1"/>
              <a:t>xəstəliklərinin</a:t>
            </a:r>
            <a:r>
              <a:rPr lang="en-US" dirty="0"/>
              <a:t> </a:t>
            </a:r>
            <a:r>
              <a:rPr lang="en-US" dirty="0" err="1"/>
              <a:t>yayılması</a:t>
            </a:r>
            <a:r>
              <a:rPr lang="en-US" dirty="0"/>
              <a:t> 2 </a:t>
            </a:r>
            <a:r>
              <a:rPr lang="en-US" dirty="0" err="1"/>
              <a:t>dəfədən</a:t>
            </a:r>
            <a:r>
              <a:rPr lang="en-US" dirty="0"/>
              <a:t> </a:t>
            </a:r>
            <a:r>
              <a:rPr lang="en-US" dirty="0" err="1"/>
              <a:t>çox</a:t>
            </a:r>
            <a:r>
              <a:rPr lang="en-US" dirty="0"/>
              <a:t> </a:t>
            </a:r>
            <a:r>
              <a:rPr lang="en-US" dirty="0" err="1"/>
              <a:t>artmışdır</a:t>
            </a:r>
            <a:r>
              <a:rPr lang="en-US" dirty="0"/>
              <a:t>.</a:t>
            </a:r>
          </a:p>
          <a:p>
            <a:r>
              <a:rPr lang="en-US" dirty="0" err="1"/>
              <a:t>Ürək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dərmanların</a:t>
            </a:r>
            <a:r>
              <a:rPr lang="en-US" dirty="0"/>
              <a:t> </a:t>
            </a:r>
            <a:r>
              <a:rPr lang="en-US" dirty="0" err="1"/>
              <a:t>inkişafı</a:t>
            </a:r>
            <a:r>
              <a:rPr lang="en-US" dirty="0"/>
              <a:t>, </a:t>
            </a:r>
            <a:r>
              <a:rPr lang="en-US" dirty="0" err="1"/>
              <a:t>cərrahiyyə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müdaxilə</a:t>
            </a:r>
            <a:r>
              <a:rPr lang="en-US" dirty="0"/>
              <a:t> </a:t>
            </a:r>
            <a:r>
              <a:rPr lang="en-US" dirty="0" err="1"/>
              <a:t>prosedurları</a:t>
            </a:r>
            <a:r>
              <a:rPr lang="en-US" dirty="0"/>
              <a:t>, </a:t>
            </a:r>
            <a:r>
              <a:rPr lang="en-US" dirty="0" err="1"/>
              <a:t>bir-biri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yarışmaq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xəstəliklərin</a:t>
            </a:r>
            <a:r>
              <a:rPr lang="en-US" dirty="0"/>
              <a:t> </a:t>
            </a:r>
            <a:r>
              <a:rPr lang="en-US" dirty="0" err="1"/>
              <a:t>sağalmasını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təbii</a:t>
            </a:r>
            <a:r>
              <a:rPr lang="en-US" dirty="0"/>
              <a:t> </a:t>
            </a:r>
            <a:r>
              <a:rPr lang="en-US" dirty="0" err="1"/>
              <a:t>gedişatını</a:t>
            </a:r>
            <a:r>
              <a:rPr lang="en-US" dirty="0"/>
              <a:t> </a:t>
            </a:r>
            <a:r>
              <a:rPr lang="en-US" dirty="0" err="1"/>
              <a:t>dəyişdirdi</a:t>
            </a:r>
            <a:r>
              <a:rPr lang="en-US" dirty="0"/>
              <a:t>. </a:t>
            </a:r>
            <a:r>
              <a:rPr lang="en-US" dirty="0" err="1"/>
              <a:t>Pediatrik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böyüklər</a:t>
            </a:r>
            <a:r>
              <a:rPr lang="en-US" dirty="0"/>
              <a:t> </a:t>
            </a:r>
            <a:r>
              <a:rPr lang="en-US" dirty="0" err="1"/>
              <a:t>kardioloqları</a:t>
            </a:r>
            <a:r>
              <a:rPr lang="en-US" dirty="0"/>
              <a:t> </a:t>
            </a:r>
            <a:r>
              <a:rPr lang="en-US" dirty="0" err="1"/>
              <a:t>kimi</a:t>
            </a:r>
            <a:r>
              <a:rPr lang="en-US" dirty="0"/>
              <a:t> </a:t>
            </a:r>
            <a:r>
              <a:rPr lang="en-US" dirty="0" err="1"/>
              <a:t>kardiologiya</a:t>
            </a:r>
            <a:r>
              <a:rPr lang="en-US" dirty="0"/>
              <a:t> </a:t>
            </a:r>
            <a:r>
              <a:rPr lang="en-US" dirty="0" err="1"/>
              <a:t>praktikasının</a:t>
            </a:r>
            <a:r>
              <a:rPr lang="en-US" dirty="0"/>
              <a:t> </a:t>
            </a:r>
            <a:r>
              <a:rPr lang="en-US" dirty="0" err="1"/>
              <a:t>təşkili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mütəxəssis</a:t>
            </a:r>
            <a:r>
              <a:rPr lang="en-US" dirty="0"/>
              <a:t> </a:t>
            </a:r>
            <a:r>
              <a:rPr lang="en-US" dirty="0" err="1"/>
              <a:t>qrupu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məhdud</a:t>
            </a:r>
            <a:r>
              <a:rPr lang="en-US" dirty="0"/>
              <a:t> </a:t>
            </a:r>
            <a:r>
              <a:rPr lang="en-US" dirty="0" err="1"/>
              <a:t>ünsiyyət</a:t>
            </a:r>
            <a:r>
              <a:rPr lang="en-US" dirty="0"/>
              <a:t>, </a:t>
            </a:r>
            <a:r>
              <a:rPr lang="en-US" dirty="0" err="1"/>
              <a:t>yetkinlik</a:t>
            </a:r>
            <a:r>
              <a:rPr lang="en-US" dirty="0"/>
              <a:t> </a:t>
            </a:r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çatdıqda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mürəkkəb</a:t>
            </a:r>
            <a:r>
              <a:rPr lang="en-US" dirty="0"/>
              <a:t> </a:t>
            </a:r>
            <a:r>
              <a:rPr lang="en-US" dirty="0" err="1"/>
              <a:t>problemlərlə</a:t>
            </a:r>
            <a:r>
              <a:rPr lang="en-US" dirty="0"/>
              <a:t> </a:t>
            </a:r>
            <a:r>
              <a:rPr lang="en-US" dirty="0" err="1"/>
              <a:t>xəstəxanaya</a:t>
            </a:r>
            <a:r>
              <a:rPr lang="en-US" dirty="0"/>
              <a:t> </a:t>
            </a:r>
            <a:r>
              <a:rPr lang="en-US" dirty="0" err="1"/>
              <a:t>müraciət</a:t>
            </a:r>
            <a:r>
              <a:rPr lang="en-US" dirty="0"/>
              <a:t> </a:t>
            </a:r>
            <a:r>
              <a:rPr lang="en-US" dirty="0" err="1"/>
              <a:t>etdikdən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vəziyyətləri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optimal </a:t>
            </a:r>
            <a:r>
              <a:rPr lang="en-US" dirty="0" err="1"/>
              <a:t>qayğı</a:t>
            </a:r>
            <a:r>
              <a:rPr lang="en-US" dirty="0"/>
              <a:t> </a:t>
            </a:r>
            <a:r>
              <a:rPr lang="en-US" dirty="0" err="1"/>
              <a:t>tapmaqda</a:t>
            </a:r>
            <a:r>
              <a:rPr lang="en-US" dirty="0"/>
              <a:t> </a:t>
            </a:r>
            <a:r>
              <a:rPr lang="en-US" dirty="0" err="1"/>
              <a:t>çətinlik</a:t>
            </a:r>
            <a:r>
              <a:rPr lang="en-US" dirty="0"/>
              <a:t> </a:t>
            </a:r>
            <a:r>
              <a:rPr lang="en-US" dirty="0" err="1"/>
              <a:t>çəkən</a:t>
            </a:r>
            <a:r>
              <a:rPr lang="en-US" dirty="0"/>
              <a:t> </a:t>
            </a:r>
            <a:r>
              <a:rPr lang="en-US" dirty="0" err="1"/>
              <a:t>xəstələrin</a:t>
            </a:r>
            <a:r>
              <a:rPr lang="en-US" dirty="0"/>
              <a:t> </a:t>
            </a:r>
            <a:r>
              <a:rPr lang="en-US" dirty="0" err="1"/>
              <a:t>sayının</a:t>
            </a:r>
            <a:r>
              <a:rPr lang="en-US" dirty="0"/>
              <a:t> </a:t>
            </a:r>
            <a:r>
              <a:rPr lang="en-US" dirty="0" err="1"/>
              <a:t>artması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nəticələndi</a:t>
            </a:r>
            <a:r>
              <a:rPr lang="en-US" dirty="0"/>
              <a:t>.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8275-EA47-D247-95EC-0AAFFB9EBD24}" type="slidenum">
              <a:rPr lang="en-AZ" smtClean="0"/>
              <a:t>3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34238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9B2F84-C1A9-514F-A883-91D870BA53A4}" type="slidenum">
              <a:rPr lang="en-US"/>
              <a:pPr/>
              <a:t>4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489383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83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3749" indent="-192324">
              <a:lnSpc>
                <a:spcPct val="93000"/>
              </a:lnSpc>
              <a:spcBef>
                <a:spcPct val="0"/>
              </a:spcBef>
            </a:pPr>
            <a:r>
              <a:rPr lang="en-US" sz="1800" dirty="0">
                <a:latin typeface="Arial" charset="0"/>
                <a:cs typeface="Baekmuk Batang" charset="0"/>
              </a:rPr>
              <a:t>Timeline of milestone procedures in congenital heart disease and corresponding increase in adult survival rates</a:t>
            </a:r>
          </a:p>
        </p:txBody>
      </p:sp>
    </p:spTree>
    <p:extLst>
      <p:ext uri="{BB962C8B-B14F-4D97-AF65-F5344CB8AC3E}">
        <p14:creationId xmlns:p14="http://schemas.microsoft.com/office/powerpoint/2010/main" val="370683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/>
              <a:t>2-ROSS,3-B-t</a:t>
            </a:r>
            <a:r>
              <a:rPr lang="az-Latn-AZ" baseline="0" dirty="0"/>
              <a:t> şunt,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63DB-F77C-4BE6-B92B-8C59C7421D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8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/>
              <a:t>Müalicə tələb</a:t>
            </a:r>
            <a:r>
              <a:rPr lang="en-US" dirty="0"/>
              <a:t> </a:t>
            </a:r>
            <a:r>
              <a:rPr lang="en-US" dirty="0" err="1"/>
              <a:t>olunmur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863DB-F77C-4BE6-B92B-8C59C7421D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Actuarial 10-, 20-, 30- and 36-year survival rates in the 490 patients who survived the first postoperative year were 97%, 94%, 89% and 85%, respectively. Long-term survival was excellent but still significantly lower than that in the normal population (p , 0.001). Mortality was linear in the first 25 years after the operation and equaled 0.24% per year. Thereafter, it increased significantly to 0.94%/year (p 5 0.003) (Fig. 2). During the long-term follow-up period, 42 patients died, most from cardiac causes (n 5 26 [62%]).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4B52-2BB3-45D1-A058-91F26DC593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4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z-Latn-AZ" dirty="0"/>
              <a:t>Yaşla əlaqədar</a:t>
            </a:r>
            <a:r>
              <a:rPr lang="az-Latn-AZ" baseline="0" dirty="0"/>
              <a:t> olaraq Mİ da daxil olmaqla nonkardiak ölüm daha çox rastlanır, nəinki kardiak ölüm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4B52-2BB3-45D1-A058-91F26DC593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2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Z" dirty="0"/>
              <a:t>17-33% ana ölümü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8275-EA47-D247-95EC-0AAFFB9EBD24}" type="slidenum">
              <a:rPr lang="en-AZ" smtClean="0"/>
              <a:t>19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03711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0D594B-923E-FE4A-AD98-09331A2B38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8250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E4979B-3055-A94A-82D9-F4C5788BCD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3617716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9D0B9E-DF36-4A4C-ABCD-FB6211C314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56B05-B578-764E-AE23-DB657C7B799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1927689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5ACD70-16CE-F544-A485-527F39699B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20100-4B76-424C-B519-7FBC3D9D093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28263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1F3C14-781B-B04D-879E-EE08BDBA53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2530F-36EB-7C4B-B944-C6C97B75A49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35777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69448-5FC7-7147-B232-452BB00C74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CF1E9-0636-F44C-91C9-42325A6B032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52843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A6DF880-5930-7D40-ABAF-574957E1BF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2957A-269A-AD43-8077-E329F980837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247129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1CA8789-980E-F442-84B6-10507E2830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B666E-B3B2-C944-9BE7-80241D5ECBF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2120185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8F2F14-A3C9-B04F-970C-75F5A0AF66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CD4D1-3369-504C-B6DA-A492D7D5020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60827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941D07-12FB-1C49-B10A-BDF785D1F7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F8306-E8E2-D545-9E8F-EA3AE7D24FC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130004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129A72-2D5C-7D4C-BDD3-615EC14970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34B44-7A8A-1C48-87B5-711835B1934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5702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C850A-BE20-3044-B2D1-FB4289B34F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4A9D2-E1B0-5447-BADD-9E9A894D427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7086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8A0C09-F0E5-0E4F-8944-18ED3CB3BE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1372146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6276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F3EB84-B8E1-8846-BE35-9906047ECF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76C619D-5114-A34A-9C34-E7B952C9BF6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2539521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2CD87A-BF10-AA41-A357-533A4CC46C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80DA22A-9331-E749-AAD9-6EFA2816A71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139671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36D896-3B34-634B-90D5-51055B0806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0E34BA7-DC4E-F249-8F83-A39AFBD7CC2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61673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55D025-104D-8A47-9C8D-76C8E63DAC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4D5666A-BA45-0C49-BC78-58F4DF93D29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647599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98BA-9943-D347-A2FF-1930F2870B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C99D40-CBDD-244E-BA39-FCF4539EFBA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3693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5194434-6C12-474E-90BD-42BFB151BE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DC82402-2C07-8B49-9434-96B7FFF2DE2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282104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57948A0-0ACB-134F-B42B-28774FFA1D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F366844-CF50-9B48-81E6-F3D2B7E2EAE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685753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1C5FCC-EB85-CE4E-8D84-0330A9CCCC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D415575-8AEC-C04F-9119-A3D735AA90D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05623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EC2DD1-25B3-A348-9860-0432032D8A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37E39FA-34E6-BA4E-AC6D-8E2A11D1405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4357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320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54BC3-D2E3-214E-ACD0-44A8397D52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6254796-3129-754F-A5C9-18ABE1C5814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065382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43A3AA-7574-1C49-BDFA-538D0A94E5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5F70C0C-CAE2-1B46-9617-28BCA9D1408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94449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BD294F-71E4-2B4C-8716-AC91F94B73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EA8EF-DCAA-EA4B-BA76-43F08C0C99B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2576801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91914F-2861-214D-8499-6654A05230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997C1-4FBC-7345-A43C-773E197A85C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127262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4464-CEB4-8344-B4C5-F6AF3A9EDB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5019A-900A-CF43-9564-5EFF370DAC4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3399757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E45C7F-312C-0846-B4D8-CC6B58759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0023F-E04C-CC49-881E-5AF46A85AA8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029419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9F93B-7EC8-6441-9FE4-A7018B7073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863C-A41F-A947-A178-8FF599772E0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237766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19B6B56-B23A-5746-A5B6-721F93618A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B0F58-436F-8545-9DF1-8342EF94DD2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03372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2477A4E-F73B-7847-A65B-66383A104B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584B1-D78A-7D46-B611-9D7AC29B472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850011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172552-4B47-5340-AE84-2F13AA55E4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9D633-1E17-334E-A22B-B8E6E0C4277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6160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az-Cyrl-A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80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66068F-98A1-AE46-B662-BE69240579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D18FB-0382-5543-952E-EA652962FC8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137102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7D30EA-FC08-634E-B66A-DB312E8398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C1460-713D-994D-AA49-43BD00B7A0E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0563873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29794C-0976-A045-9CC2-8F06C9A6F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8740D-ACAB-D443-9FFC-F413C696841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8940758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7031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32F80-B1FB-5740-91CF-B7CABA83AC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7EE0-3B8A-154C-98C2-332371C1C88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8708046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458543-C7CC-1D4B-BBE4-1EEF2F27CC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F0FFD-4F61-EC43-80F0-A9D071DA592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2795910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861934-8788-3F46-BA5C-593E17FF9A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98737-6B63-7F42-BC7F-C30E9A30C78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07573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B026AE-4A06-C24A-9E57-85DB98A6FE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BA0B3-4270-0C40-B2FE-FA9EF39F9FD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214387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B94B4-5C13-AE49-9B04-1983F6E917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C75D5-F023-804A-ACA6-0C8E1983BFA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103074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161B66A-0409-5C41-9FC7-391318DDBC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94020-1A92-BD4B-A6E4-C494D12CCDE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1532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559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D2D733A-67DE-7843-AF79-162105FCA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B19A4-95D5-554F-ACC4-AD2A17B30CE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964865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59CFCA-79D4-4A40-9791-1932296DC1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5C3C9-5E9C-E24F-BE27-9E0BBFC01EF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937706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E3DA8F-68AD-FA44-BA1F-1AABD20367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CD2B-915B-F948-89E7-755F530CD6E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29270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6D6C06-07B3-234A-B5CE-4C1249CF5B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DE73-F962-924E-8794-70D3AD6D633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189424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F3D6BE-8CED-214C-868E-20FBEB23C7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662B1-FE7A-704F-9F8A-BA71DA92E37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3540768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0925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561908-AEC7-224C-AFB4-E17192D0B9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576A8-AE85-D147-8C61-96B6C1D3C80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854552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E9C1B4-4E70-7D43-A116-C261280338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EDFE4-782A-DD46-B2D8-873419320B6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180864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ACC2CC-2030-2243-9596-DEA3C2F963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75517-3321-8144-B788-5CCD3798DED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96172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B4297F-59D7-4D46-8575-9E5C518F89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54288-CF6D-4A4E-851B-1DCB129FB70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1346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468FB1-B414-094F-AD53-97FCCB2F33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66C63-9010-0A4D-AAE8-BB623DF98CD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2199710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21133-5479-D44D-B409-20A501C42E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F40AD-1934-9E42-9D15-88D817E907A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238177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7340787-8CD7-FF49-B46E-145D57723F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CAF1E-2FEB-024F-AAEE-C10C8552D5E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706060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0C9559-4F07-5248-A8C4-EFD9DCA0B1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C94C-FA5B-7147-83CD-7E526A99D94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927035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FE844C-58C4-8B47-BAF2-D7A4453B17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31399-3D3B-B548-BC46-FC33D0EAB23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0208745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F64C9F-0489-9849-9A83-6D2B595F15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BAE64-ED6B-3741-AC1A-325245D15D2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45597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D4A23B-F47C-0745-8971-DEC319548A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35502-6EDA-DC48-A5A6-A74D8D072EF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1479162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BD6FE5-CE6A-DB46-BE3C-CDC6F0B70D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C41-4646-6240-A696-F1CD1D66D6F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411599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0387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294905-3BF9-4845-AC1D-3195E37193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D76C2-2D9A-304E-8DC7-2555975BE41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5482005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2222DC-C378-7B40-ABF6-CBBFE7570F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7555B-75EB-C347-B6A4-38FD027D389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22611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307928-3663-4744-842E-AE8F4E30B1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6B77B-4399-4644-9290-4861B06651A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1897848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61B0B4-3C7E-2243-A02C-A6497F5041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B5EE5-D7F1-E940-BCFD-0F64693A6AE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8831718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501209-5283-F24D-9B72-76A997BD6A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A3624-521B-B54D-BB62-C7692CEF1EB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1177212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7FF33-56CD-E744-9A72-F74735B45C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C9870-E403-E741-A026-3954EDA0455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879240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5AE2EE-043E-BB46-A75D-5897DFB458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6C09B-29D7-1C4E-99A5-0D7F629494E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2433382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BEF86A4-9DF5-4A45-9643-2DAB15E918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84F30-843B-1C42-B495-CC274CFDEC2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2537243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BFAB8-4F32-DF48-94C3-63D0137FF8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B2792-BE7C-8949-8706-3EC62241CE2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071154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3373E6-02FB-F744-9125-27D9A654F4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4CAB5-EF0C-5A46-98A0-184AEA5D42C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8738491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23EC5B-022A-5047-9C4A-3B18E32C69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4D7BD-1F4A-2242-8D64-E5FC4FFE4C7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808047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896569-FA2E-564B-862B-7ACB8A68A6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CCD6B-2E01-9D4E-865A-B4B22CA3638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987981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40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0DCD64-755E-274E-9C90-E4B019508A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BE11A-9807-E241-B0F0-54F03BFFE33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551411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D71879-A351-074F-B511-6CED964B6E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4747B-9A25-2B4E-A934-E6EB76033EC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179940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31EE22-FC23-C84C-A0C7-510B7B97CB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1B722-29BD-1944-8150-91315F88539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2089957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487A78-F813-E14E-A232-EA9EE07613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4502F-6852-8F40-8FC5-1F3ADB97BDC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592370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9EDC11-5744-E742-8443-8AF048EEE2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5C931-ECFF-E34F-8C82-EAA175CD7A9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176614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466F-9945-ED40-A852-29A86E8833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A90E-D713-8744-A93F-1A780F4A1BC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560932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8B95DE-1E7B-DB46-8EE3-609D75B441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21E96-2E26-C448-9ED5-75189E0CA77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198671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5B0AD73-5B93-0948-9AC2-D75825957D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EEACE-F6C3-DC4A-AE2F-221FE55A197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5772463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925E3E-7816-5D43-A250-C5D279A235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2EF3F-BECD-FE45-8751-F97E34C492C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0118355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8BCF22-5CD5-EA47-B8CD-2A9E2DF76F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C0BA5-20E4-1D4D-A0C9-24FA11ACE49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34688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08BACD-BD8F-F241-9693-205C0F970B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9D415-00F3-DF4C-9591-84FF907BB11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7498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F5D70C-FC80-2147-B25F-FBF4E696D6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C87B-F135-E445-91B7-A1CB407CCEB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603821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62C51A-848D-8745-B6C2-58B279E2B5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0E7A0-8251-C343-8B37-6F068B14551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987475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7949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A27D12-5871-1B40-B45E-1FD31DFF2F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09A55-7A19-264E-9FB1-84DC170D51E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6528224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1FC074-BAAB-8947-A23C-CEBAF40CA9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820D0-60B0-364C-BA53-3CA5BE25E96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3551494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B87BB7-DD6B-8C4B-A4CD-CF8E2110AB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A487E-7604-FC4D-9100-C3BB1388574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538547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EE0CF9-799B-F949-A1E9-1EC303CAB4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F574F-4B3D-BF44-BE1D-6F316E00338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890149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D6EDD-E7D4-E04E-92A2-EBB5FF6B83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60108-4586-AF44-AFF7-8E6415A8F04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1603011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8C40246-DEAE-0743-82D6-E38F4F107F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C46FA-687F-7B41-863B-1BF1CB26B16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841264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4598DF8-9153-2045-8032-8C364E3470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CEBE2-4682-6F45-8A42-6B7C22824F6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805681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F0BCDE-B2E1-4E4A-AA1C-D5E5B0558D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30F3C-A2B3-6947-9D97-365541A94E6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824907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AB3D6-ACD9-0F42-B9E7-F43CBD32DE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11B48-FE9E-1940-A4C8-908A1FF0812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3141344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33906E-C59E-9A4A-A148-30296E5ED6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51B8C-AF56-164A-BE78-4B549C6D1D2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796680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9434D1-B25C-C94A-A58F-10962009CD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1D738-734F-BC46-814B-6F0EA2D65CD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836938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C5260E-9149-154F-A637-D8AC37FF0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CA90E-FAE7-F441-8D04-2378F991867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686967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2806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E108A6-BE2C-914E-B9C6-ECD23DDB56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3055F-15FD-AA48-B95E-A689FB78E98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0304436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B9BF52-C6A9-224E-BD31-1AED28C735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FCDF0-EABD-8144-ADE3-B0FB7C02B40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8585492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CCA8D4-72FC-EE46-B5A0-A012D88D6A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E6280-4B8A-D64B-8987-C8C3611D6E6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983680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6CEC0A-1E3B-4E48-B436-997AA33E7E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A6DE-2BF5-6A4A-A135-3E3762CBB56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6394486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A7F4D-B728-4841-BA90-9B2366972C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F02EA-63D6-A24E-BC9A-8D83AC73160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4774110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2580506-4D53-AC47-BF52-61C86AE565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315D4-7F5F-4447-B716-2DEAFA83E90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82041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2DB903-5C1C-FA46-B54B-D336B1009A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53981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0EF2473-3011-6848-A67E-8EF14C84B5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5F8AE-CFEA-7844-B837-6632F04142F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962552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FFD9195-83AD-4746-99A8-4778844FFF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8EA77-541C-804D-8ED8-142B844BAE5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90421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8B90E9-465F-3C44-9EC8-208884345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8D428-6043-E343-9B75-AC997E2F43A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814997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5E90A-A511-244D-93EB-407B963719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C178D-A182-9543-B2B2-7B8D6BCEECB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456901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8DE926-0D0F-2E4D-A5F1-0AB41E5D69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D1543-DF73-A248-9E08-D62F026D8C1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072871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21AEE8-EDF2-EA4E-BAE8-D1CBC2FD69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C568-0732-D741-BD09-D34F4FC6378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29333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3004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714BDD-6E8F-1340-8FBC-BCDCA50131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D40CF-090C-C648-8645-3DD5D9BAFB6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46504198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A150AE-61D9-2646-BD62-6631EEC055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52E83-320C-6E4F-BBC9-6D7333676B3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191352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3F4045-B785-AA41-BF56-02F82FB5EA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41B5-B52D-1341-8EE4-547B4BEB8C2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373352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64826A-2764-1047-A1F9-A97F76DE8C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E48AF-70E8-904B-ABB3-815C4176F28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97286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7E221BA-6C0E-5D40-B734-832E8BADF0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21AE6-878E-5341-9186-3461DA0E029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275877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346B4-D78E-C04B-9EC5-9789DA15AE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21A48-697C-3540-B680-23542928E4E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5345995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7BEF5F7-E75F-584F-98CA-46420A3708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E5F28-851B-A246-8905-174D4FE5D01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0343674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00E2333-E892-0E4B-BC86-5EA3F151E9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ED7B8-8119-E44B-896B-B3F848A5E53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3662423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45EF41-4F17-424D-AEF5-47A42E3014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E6215-5675-1646-A766-BAC0220CF9E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4267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46811C-1BCF-0641-9A59-122C394E64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ED519-D2A3-454E-AC97-EB115C3BBA8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6687458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8979E4-C10D-1C49-B9AB-B956207836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5C3D2-E7D5-D34F-B59F-9D77C5B838F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155198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F3C9B0-0735-7A4A-BA33-4B2E9DD5B5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FF835-71C3-AB41-8ED9-4AD71F05FDB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8357097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1783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A3337C-7459-AE43-B248-19BE9ACC58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C893D-761F-3748-AA18-86818AA542A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4179271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B96136-1015-F848-AA5C-66F34E267D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B8279-A41F-7E42-A166-79058040CB9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2693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1E2930-623B-9046-82A2-A5F779AE24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66FFF-B3D2-0043-9719-F1386B1C18C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6610832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B6D602-DB95-F146-A03E-B9C217D7C0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D220F-017D-D24B-9153-2C21B9FACBF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518420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98109B-C0D2-DC42-AC53-4FEF38DBAA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04F22-F011-F44B-846F-294C1756089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2438186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28C48-6C7C-7943-A42E-0A73F9B8F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F59E-3127-B549-A396-DE986E77EF5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239829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2073E8-874E-D449-8546-A710472408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913AD-5E29-2041-836B-D6630DFEAF4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647170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5296C4A-E62C-7A47-9530-25F3990CA8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AB5C9-E6A4-944E-83AF-B8F9BEE5F24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75297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9F956D-E2A1-2D48-8918-24B1FA1316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C6674-5CAA-4942-BB01-D86D8292814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3242288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D5432D-98B4-3047-9A71-FB3FC5066A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8832A-C1AA-BE40-9A71-AC580EAB746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771237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DBE6E0-99BF-AE4B-B453-30D304C3C4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A9EB7-3209-FD45-80CE-FEEC75F68EC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476437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D50F92-0E51-364D-A12A-0A9FE33A1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CA2E6-62C1-4143-B9A6-6B7576F7299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3188466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29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371F6C-19A8-404B-ACAD-37064E21BA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C4628-28A9-C346-9FBA-4BEE6BADD94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203804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6FFE8-351B-7249-863A-B4C12C3350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5994B-37D2-8340-8096-D0D47242CB9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523777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2A6429-C259-EC47-B61B-37295E0772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AAD8D-20F2-8349-A29D-107F5507414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707324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0A6024-0FF9-7041-85C0-361C7EFFE7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C4764-050A-BE4A-BBCE-BD0B4F8CC0A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2435429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181D16-B1AC-F542-BCC2-80EA842A6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0CAD6-32AE-6A4C-A947-B487D938819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2832832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42344-8029-5D42-9E60-FAF4B6B7DD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B4514-90FD-EA41-AA43-BBFAA97E891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887447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44BFE5-DC0E-8E46-8ADA-F0B5F6ABA4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A80C5-ED2C-094D-9D59-C821E578A3D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169455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32EE707-7A92-4E4D-8F68-4B488D7BCB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9AFA5-461B-9E45-B36E-6F1B01C755A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0538659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A1C949-21AC-6B45-A589-B4E97F06F8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27616-0299-6648-89DA-6C9E87D7B68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9131443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5C6B28-80BC-D74C-A3B5-3CDEE5EFDA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D1A67-944C-1D40-912B-08247ACB6BE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234746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704BFE-0194-0840-B4DF-F7E8574C1E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9D171-DABC-B243-9F76-FB5C7B241C9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694729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AB70EC-AC16-6642-839B-A5EDCA67AA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11FFE-93A1-BD4A-A13C-345E3BC8765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2239472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E7C4E7-13BD-AE4A-BCA3-AFEB8D2AC1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3F29-37F6-884D-8D81-5721B7FA31D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38924645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3106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0CD38B-8B0C-B443-AF7A-549CD11015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D5090-0C45-7C44-9AC5-AAA3CD02B6A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966775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BEA770-7BCE-1E4D-A6A1-027B361E29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9478C-219E-ED42-BF7F-9D7EEEEAC9D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8416415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6B3112-F481-4C4F-B526-5F942A987B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C05F7-2E3C-C94A-AEA5-6812BF0AE62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962590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E52761-2B24-8143-92B1-77ED7DBC4C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08C5B-E091-6F42-ABE0-06382E241B9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09368459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91DB6-4E4C-DE45-AE0C-23731A598F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7629-CB6D-F74D-B66F-E4A041FDE5F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6876673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9C8E090-651C-9541-9E21-1189349EEE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D0D34-77C9-214B-9339-F22BD602061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447180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B8606F1-EA21-5C42-8717-42B048E4B3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71C28-30D4-3044-A88E-1E00F751643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65280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FF7B5F-74F6-4641-AAE9-703A8B3558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C319D-BCEF-114D-B93C-986B4664C9B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63182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36039B-3AB5-8046-BCF1-F13ED5229C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B0E2B-35BF-D442-8227-5961F581353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3210886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676B4A-41CD-6646-AA08-487F68FF0C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A64C3-1108-2843-9784-3484E40E01C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576643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631992-794A-6444-8A7D-999790AD15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D368B-4410-CE45-A9D6-D0AD5F27469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9146461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C4AB22-ADEF-6F45-9B1B-D552802C64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477A4-25EE-8145-B794-56393D704D4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60588850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693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462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B96A7-EB29-CC4F-B09A-4C2570163A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3773E-872B-A846-8C56-85FB737216F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5621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837A6F-6B0F-A540-A707-356B802AD5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F7247-63BF-DB49-8D69-836F1E12D03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057623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4DB167-D3F0-7D40-B1D0-9E35B11818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239EF-8B55-5544-9618-0244B2B527E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191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B50B71-9106-4E44-8336-46CF4BF646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505379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65958-6152-7445-BEE5-26B7F5E4D7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E7B35-E2BD-374E-B520-1721C95E54B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90589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352E5-580D-B34E-A8AD-A55A863B28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61B47-EDE1-6244-ADE7-9813010D3E2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885183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01C3269-1CBF-BC42-A0EA-02B23A5E10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537E4-A8AB-544D-8883-F0E3053297D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04851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E42A351-9FB0-4148-8812-4DD0CE3B38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ED4AB-B4C8-AC49-938F-33C9309EBAC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687236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78354F-22D4-424E-8DB0-7C0FF7424B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1192F-AE82-424D-A7DD-0DB66DFBA37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8541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6198DA-7E93-BA4D-95C5-8DBA5B3B15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32C2B-2731-2D42-89F5-6B0100DD81F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65776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75CF84-F478-FE46-9EA8-ACBDDF41F2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D4C27-211B-BE48-A8F6-255587043E0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7405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086C50-5F58-E44F-9B69-E9BEE08BDA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28288-799B-F74D-A149-64C7A871CD2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652432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51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D406E9-3E48-DD4D-91AC-7718610D43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9B649-182A-184F-9671-FC65BE3D801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5652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376699-842C-684D-A7D9-8DFAA3F17E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54094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974C68-F6B9-E440-92A2-32800742B9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D7A03-5071-A14E-A5AE-35FC934A756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87307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F41F30-D4D0-1042-B397-C828072BD6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BD48B-FC26-FB46-B756-F75965B7452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87867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7C5477-C4FA-8245-9CDD-87E8D07A36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93200-4DC1-5C47-99BC-1679F986B83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002122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AE966-F711-3147-978E-A4F0CF9039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0F273-F126-1E42-A8C2-FEEF76BD1C4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29008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316B3F5-93D3-8A41-A602-D5880AFBA4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D8F8D-BA61-E249-AA0D-70C5C090E22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89960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6883461-6286-D84D-BE28-2B74617093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E6110-82CD-9A4A-97C8-1837EDCD099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369646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477A98-F006-B847-BA99-D9D17CF487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2D236-A129-9540-832E-33A6A3AEE5B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65482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F5EA72-9AF2-BF46-B1CD-48BA4FF9A5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8D26D-7DE5-064F-ADC6-78766B9A222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43914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4BFDFF-2471-944E-A529-D6033E2B19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A569B-8448-804F-AB22-47F46BF6E60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14839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E04114-C3A8-9845-A862-4DC02CC228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84E00-220D-AE44-B3DB-3899ED30DC1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218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AA1C2-E567-E84F-9D85-B6FBA0207F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872024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484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9A5460-0F33-8A48-9E2D-6E236254A6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F81B9-5D8A-9945-B8D1-0179221C60C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31481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575CC5-74FE-5144-89EE-20BB85BBC3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6B992-15F1-5645-B0C2-A10FBFE77A0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4562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2A166B-E04D-0B48-B90C-BC40F7454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51DFA-65BF-8D4A-A9CF-6C5F435591A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96756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2C24A1-4603-E248-8B60-D0380E509A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F1ADE-A415-4348-8C4B-AB7A198EEAE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89554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467FE-50F8-1342-94D0-C253CACAB0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BBA96-2A32-B94F-A616-936B8D4EECD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286601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DF5C3E9-4012-904A-8844-49201660BF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0287D-D88C-5440-B97A-2513ADC4F7C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35914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5F5F383-F697-B845-91F4-67FD3AC6E8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67A14-910E-1446-86FF-35C7F247A1E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55657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F509B6-9293-F445-BF55-2E91590ED3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DAE58-E7EB-8D4D-8784-2CD0F5A37C6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60916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7F24BB-EC37-4C4D-B1A0-22261920ED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1227D-EC20-754E-9317-B86266811D7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4047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33A491-0823-3649-B127-D92E9B10B1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033233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FAB4-602A-EF44-8E48-0EEFCEAF57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97B00-4067-F645-9687-68C15178322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82737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3B499B-1DA8-1B48-8804-FA53B9AD43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B77B4-B49A-D444-BA41-17F83461C25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202497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079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28F6DF-55FE-E040-9DAD-660B6DDCAE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A1B6D-3491-3748-A086-2C655DA21F6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181823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437CBA-9671-4B4E-9128-F76A7E7D2B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D0EE-3ADF-C844-A2CC-6419D3A62D6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54979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DCF995-6525-5E4C-B0F7-6EEC36D4FD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E1FD9-CE4B-7D45-AD97-DCFB61BDFBB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40700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F21F3E-F1EA-8F49-9D15-E69372018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E02E9-0367-724B-AB99-01037CAD1FA1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502739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2D9BD-681B-F841-81DE-378EA4126E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79988-3367-4244-8790-FA792A2439C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24197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32469-AA66-8244-AB83-7F9E78806E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4D117-A6B9-C249-8205-C257E97901A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70213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7CAB99A-7F29-9C4E-8BAF-7DAA4551C2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5EBC7-481B-284B-9DE4-64B0E1CC0BA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8591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9F58C29-A52F-C440-AF41-1E087A8C29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209920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CDEE47-4669-B942-9DE8-C521013688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7886-1A82-414C-9578-0094B449CE2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18137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C053C6-865F-064F-B7D6-277A358D17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63084-BDDE-CD42-810B-0918C8728CE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16307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2454A3-3D22-FA41-ABB7-F564F82C74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74E64-3B6D-FF47-B738-2C3DD3E8159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882046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D35D81-85EE-CD4A-9626-344768F711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CCC8-E5E7-7647-A37E-6B862E6EFC0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16361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142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EC0537-49C9-1148-B9E2-15C559163C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EA24-8463-5A48-86CD-E9B5DD0B739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687670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EA4AB-81AC-EF45-9124-2F8535053C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1E169-97C6-6349-9FF3-4B4B538515B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782700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757A3C-C764-2B41-9480-73296D1951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DA528-FF62-DE46-B130-1C8E6F8516F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4235692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5B62FD-0307-6D41-B294-1EDA0DD303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4C7D8-504F-A343-9EE1-BD2233AE607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08115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4C06B-DFAD-8B4B-A11C-9095B51FDA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0DAC7-1203-0D4C-A656-612A826F75B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86560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91F0E-D569-4B46-AA78-8A6CC2BB33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7107833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8C6676C-4B63-7E43-AD89-A44EC8BF96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2C789-2EE7-3946-AD36-C52091EE64A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804895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080446-5887-4841-B7D7-4D026EDA39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6458F-175E-644D-A4A9-9097E34EF31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980907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48967B-989D-B54C-9313-CCC24287B1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D4077-9D23-E04E-8B27-B8DF30D713F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8433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AE4444-B797-1B47-AED7-8D83A47F9E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2CAE-EACB-1B49-8ECC-A84AC72BB30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884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9355C0-1158-D444-AE6F-05DDABDA5E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19E98-C82E-8747-A007-99DC0C5FF56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79824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7B0EB9-5553-2646-91B4-9A6532090D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41455-DA91-D24E-8613-4FACC1685BCE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638927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58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B2B869-B437-1749-8FF5-79E00CEC56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3CC6F-49AC-DA47-BE5C-633D867170E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58357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898C3-7313-6A40-A773-3F6A22BA3F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93BA-E296-B04E-8B23-165B3A12BDA0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0179445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9775C5-B127-3344-9000-A69E4DB70D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2B20E-89C4-5A4B-AC8F-29C6245767F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59658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A475F-A030-2E40-88CB-7170F8CEF1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407653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B8AA74-6F33-5348-A89A-8FC0301154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C7B6C-F921-6849-B042-3C5CC967AAF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5412624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4C1C6-9607-064B-BAA8-2A3AEF1499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A860E-2AD4-B64D-AD0C-0489A380173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859898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FEEDAC-88F6-4C43-B22E-5D51C6D1B0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927D5-21EF-9D43-B091-60A0002D245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4965101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5E3796E-48DC-1346-8A93-F42B2E5195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22451-846D-0644-A95A-187C9404028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20214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E73254-473A-7C44-9FC4-86B6846422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BE5B1-5DCC-CA4A-99F8-14C695AB34E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015894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64B9EE-246A-EB42-887D-FD7204E342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93175-5254-754D-A57F-86FFF06C3CE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9848087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9D8700-2ABC-0140-B78F-2277D4C11D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B548-2E8E-B840-A8FA-D9398C8A034C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052694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F7126D-8599-CD45-8464-7988FD3533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7A291-0E64-5D40-83AF-54C6F89617A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41925533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6400" y="1600201"/>
            <a:ext cx="11480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53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7ECD59-47D6-704D-ACA9-CF0DA71AF9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CE528-4E8F-494B-8ED0-40337BABB2A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72788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10_006_Template_Powerpoint4">
            <a:extLst>
              <a:ext uri="{FF2B5EF4-FFF2-40B4-BE49-F238E27FC236}">
                <a16:creationId xmlns:a16="http://schemas.microsoft.com/office/drawing/2014/main" id="{8C6276AC-63BB-4E44-BF60-E93BC442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11F20DBF-DDDE-9C43-8351-73E48CAC2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AZ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F227B67-CAB1-7346-8B3F-7E32DEC12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AZ"/>
              <a:t>Click to edit Master text styles</a:t>
            </a:r>
          </a:p>
          <a:p>
            <a:pPr lvl="1"/>
            <a:r>
              <a:rPr lang="en-US" altLang="en-AZ"/>
              <a:t>Second level</a:t>
            </a:r>
          </a:p>
          <a:p>
            <a:pPr lvl="2"/>
            <a:r>
              <a:rPr lang="en-US" altLang="en-AZ"/>
              <a:t>Third level</a:t>
            </a:r>
          </a:p>
          <a:p>
            <a:pPr lvl="3"/>
            <a:r>
              <a:rPr lang="en-US" altLang="en-AZ"/>
              <a:t>Fourth level</a:t>
            </a:r>
          </a:p>
          <a:p>
            <a:pPr lvl="4"/>
            <a:r>
              <a:rPr lang="en-US" altLang="en-AZ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B6995D-2E61-0640-AA31-F7D2A82037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cs typeface="ヒラギノ角ゴ Pro W3" panose="020B0300000000000000" pitchFamily="34" charset="-128"/>
              </a:defRPr>
            </a:lvl1pPr>
          </a:lstStyle>
          <a:p>
            <a:fld id="{DEC8D28E-1710-4F48-B677-354910ED167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80102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10_006_Template_Powerpoint4">
            <a:extLst>
              <a:ext uri="{FF2B5EF4-FFF2-40B4-BE49-F238E27FC236}">
                <a16:creationId xmlns:a16="http://schemas.microsoft.com/office/drawing/2014/main" id="{C692D933-6557-7543-A65D-8D2CE480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FF5FED1C-DE80-FA41-86F9-C1C4BBE2E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253D1C5-7CFD-524C-ACAD-91D187FB7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B290BA-9E7B-B646-8C8F-5A0AAC2B53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EED302CD-13DD-684E-A944-A9C3D529182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0189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j-lt"/>
          <a:ea typeface="+mj-ea"/>
          <a:cs typeface="ヒラギノ角ゴ Pro W3" panose="020B0300000000000000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  <a:cs typeface="ヒラギノ角ゴ Pro W3" panose="020B0300000000000000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  <a:cs typeface="ヒラギノ角ゴ Pro W3" panose="020B0300000000000000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  <a:cs typeface="ヒラギノ角ゴ Pro W3" panose="020B0300000000000000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  <a:cs typeface="ヒラギノ角ゴ Pro W3" panose="020B0300000000000000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-128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10_006_Template_Powerpoint4">
            <a:extLst>
              <a:ext uri="{FF2B5EF4-FFF2-40B4-BE49-F238E27FC236}">
                <a16:creationId xmlns:a16="http://schemas.microsoft.com/office/drawing/2014/main" id="{5B2CC821-7A12-AF46-B6FA-CD836806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379C17A3-1622-464D-98D2-B6F730E93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69E2983-CC4E-3148-97AF-81CBB5650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06AAB0-8B7C-4D4D-9A85-E06F19DC0D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73D5D1B6-69DD-3546-A626-1E955BC7671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35719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10_006_Template_Powerpoint4">
            <a:extLst>
              <a:ext uri="{FF2B5EF4-FFF2-40B4-BE49-F238E27FC236}">
                <a16:creationId xmlns:a16="http://schemas.microsoft.com/office/drawing/2014/main" id="{75F9DBA5-057A-3A48-BA0E-C35E7F19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A8BCFC99-5604-E546-AA39-A167A533B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DEC8104-92F5-814C-89E3-8F145019D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17BA1B-5306-9D41-BB5F-CC6F1FA9F3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EA4DB5AF-2F65-F144-A727-78EC9A20391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9663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10_006_Template_Powerpoint4">
            <a:extLst>
              <a:ext uri="{FF2B5EF4-FFF2-40B4-BE49-F238E27FC236}">
                <a16:creationId xmlns:a16="http://schemas.microsoft.com/office/drawing/2014/main" id="{E92366B8-4157-5B4A-A780-F8595E0C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D1B6F457-E332-FD41-B271-3A62A7F4F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EB84422-1A3F-9048-B719-BA647575B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597720-AFED-8F40-9273-981EBEC1FA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EC486FCF-F5FE-B44E-A9BA-FA2161C7C015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65281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10_006_Template_Powerpoint4">
            <a:extLst>
              <a:ext uri="{FF2B5EF4-FFF2-40B4-BE49-F238E27FC236}">
                <a16:creationId xmlns:a16="http://schemas.microsoft.com/office/drawing/2014/main" id="{AD9188B1-05E0-6546-8C54-20312CA5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C92277B5-0433-F648-AAEA-80096655F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E1AECC3-E6A3-9D4D-B6A4-D4D482488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DF1E0D-B4D3-A545-8D06-84D5C3B567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5A6FB13E-092B-F64C-97A3-45DB699155E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4418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10_006_Template_Powerpoint4">
            <a:extLst>
              <a:ext uri="{FF2B5EF4-FFF2-40B4-BE49-F238E27FC236}">
                <a16:creationId xmlns:a16="http://schemas.microsoft.com/office/drawing/2014/main" id="{0562E15E-40D3-224A-BD15-C5AD6795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B402A1DD-CC44-134F-B095-D66D078A8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236C26B-62D1-544C-8DF2-8AB73378E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2E0C52-CB64-C044-9957-801BB65EF3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D9895FEB-633E-F54E-9D8F-E705C712F203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052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10_006_Template_Powerpoint4">
            <a:extLst>
              <a:ext uri="{FF2B5EF4-FFF2-40B4-BE49-F238E27FC236}">
                <a16:creationId xmlns:a16="http://schemas.microsoft.com/office/drawing/2014/main" id="{3AE9F618-1608-4341-BD78-54BCC2E7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21F17D41-ECB3-F84A-AB13-503C0395F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3CADAAF-D36F-D540-AA92-18EACBA66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F378BA-2491-E147-9704-6ED670EF14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A55F8B56-1158-7B47-AB60-502A483CB5B9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112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10_006_Template_Powerpoint4">
            <a:extLst>
              <a:ext uri="{FF2B5EF4-FFF2-40B4-BE49-F238E27FC236}">
                <a16:creationId xmlns:a16="http://schemas.microsoft.com/office/drawing/2014/main" id="{F5725BAA-0A3A-7943-B2E3-E0BB65A6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D4451461-CD5A-8C41-9450-A2A5DE468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13D0C1B-0695-B14E-8B67-EBEE8D19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63805B-78DC-2043-ADC4-D640AF734C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BCA7C8BF-630F-064D-8EE0-7E985C27CCC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83486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10_006_Template_Powerpoint4">
            <a:extLst>
              <a:ext uri="{FF2B5EF4-FFF2-40B4-BE49-F238E27FC236}">
                <a16:creationId xmlns:a16="http://schemas.microsoft.com/office/drawing/2014/main" id="{E501A87C-7C96-4243-A769-9035C7AE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97AD576E-964E-FD4F-A864-F24A5EC03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35C5E8A-84AE-D84E-8727-7E7BEA4F8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C97DE6-7ABA-754F-BBEC-AAE15BE5C1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556943EE-8248-7945-A5F8-CC102806C57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358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10_006_Template_Powerpoint4">
            <a:extLst>
              <a:ext uri="{FF2B5EF4-FFF2-40B4-BE49-F238E27FC236}">
                <a16:creationId xmlns:a16="http://schemas.microsoft.com/office/drawing/2014/main" id="{18A14ED7-D687-8A43-8546-9453CFA1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7F26563D-B4FD-FD41-B0BE-10AEA2911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FA93A2A-83DD-9845-AC68-CDDFB6F44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5D2502-D29A-EC48-8295-20E343E3BD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2B2C5861-6229-A542-AA7D-CAB89850E7D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85785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10_006_Template_Powerpoint4">
            <a:extLst>
              <a:ext uri="{FF2B5EF4-FFF2-40B4-BE49-F238E27FC236}">
                <a16:creationId xmlns:a16="http://schemas.microsoft.com/office/drawing/2014/main" id="{8B22B73A-3FEF-0445-B062-654659B4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4E3997AD-0367-904F-A2E2-68DD4D5E3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4E8532B1-7736-EF4E-ADE0-451AFF760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6F643E-E0DA-064F-874D-A2699427D6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57432EA1-CDA9-834F-BED0-53DD7CF6447A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7907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10_006_Template_Powerpoint4">
            <a:extLst>
              <a:ext uri="{FF2B5EF4-FFF2-40B4-BE49-F238E27FC236}">
                <a16:creationId xmlns:a16="http://schemas.microsoft.com/office/drawing/2014/main" id="{D002BED7-BFB0-3943-94F7-DB3DDE95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731BC655-96B7-CB4D-94D2-909714D28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35AF7EA-38CA-5643-B2FA-989EF1DA0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24EE9F-51AE-2C4C-A5AD-F606485D1B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07BA3ADD-2A55-5E4F-BDBC-8BA6EDCE69FF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6796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10_006_Template_Powerpoint4">
            <a:extLst>
              <a:ext uri="{FF2B5EF4-FFF2-40B4-BE49-F238E27FC236}">
                <a16:creationId xmlns:a16="http://schemas.microsoft.com/office/drawing/2014/main" id="{E6E7A892-0D3C-D64D-8B0F-0EBE2F60C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1E02240D-E27B-314D-BB9A-AEC2D0566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01FA3A2-5CC1-7344-8568-A8B9C1285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322235-872F-A74B-ADA8-94E2A4A397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755C573D-8F9F-024C-A2F6-315076849F2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37758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10_006_Template_Powerpoint4">
            <a:extLst>
              <a:ext uri="{FF2B5EF4-FFF2-40B4-BE49-F238E27FC236}">
                <a16:creationId xmlns:a16="http://schemas.microsoft.com/office/drawing/2014/main" id="{4B92338D-00D9-1947-B029-999DEFDB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D8934C7B-81E7-4945-9177-1FAE6A665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E173756-AF01-2B4F-81C2-67ED02121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C8AC3-604F-1E41-8DAC-D2F3B59F6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3EF0217E-F779-6F4E-9444-BD9E691C96DD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2906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_006_Template_Powerpoint4">
            <a:extLst>
              <a:ext uri="{FF2B5EF4-FFF2-40B4-BE49-F238E27FC236}">
                <a16:creationId xmlns:a16="http://schemas.microsoft.com/office/drawing/2014/main" id="{AD7D94CD-270D-E843-AF34-7298F466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C7E2C09C-6F49-BE4A-BAD6-18B677B20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4284789-F918-D84A-818D-DB6551DCD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C2B8CD-7ED2-0244-A689-43E081E8BD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6CF4AAC6-85E6-5A4B-A328-5C2B31454F24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6799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0_006_Template_Powerpoint4">
            <a:extLst>
              <a:ext uri="{FF2B5EF4-FFF2-40B4-BE49-F238E27FC236}">
                <a16:creationId xmlns:a16="http://schemas.microsoft.com/office/drawing/2014/main" id="{3E558DF5-E5EF-004A-B36B-15619894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1983A83-D8AA-5A44-B543-928D5ECB8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00F628A-0A3D-694D-94E1-C34275BF1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B19368-CE25-074C-8D90-693EE7E0FB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7B3DB7EC-191E-2145-824E-941D98945C02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956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10_006_Template_Powerpoint4">
            <a:extLst>
              <a:ext uri="{FF2B5EF4-FFF2-40B4-BE49-F238E27FC236}">
                <a16:creationId xmlns:a16="http://schemas.microsoft.com/office/drawing/2014/main" id="{FBC968F8-2800-A54C-8176-779EDE4A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2E126F36-B47E-9444-B90D-3E06D049D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C4241E4-376A-8242-A71C-FDBBE0435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671AD1-15F2-8C4C-80FC-CA49E356F4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394F2FA4-55FE-1A4B-88A8-FBCDA7B6A25B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974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10_006_Template_Powerpoint4">
            <a:extLst>
              <a:ext uri="{FF2B5EF4-FFF2-40B4-BE49-F238E27FC236}">
                <a16:creationId xmlns:a16="http://schemas.microsoft.com/office/drawing/2014/main" id="{5708611C-6BE0-D04B-B9DF-7FC4EF4D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9FDCB2C7-874A-0C48-BD3F-7FBE4CA8C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43DD7C7-6128-624C-BF19-40D8F9159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1500CD-21F9-C34D-A78B-3B9B23A6E1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03C41D74-2598-AC49-92C5-A095C72A7BC7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5632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10_006_Template_Powerpoint4">
            <a:extLst>
              <a:ext uri="{FF2B5EF4-FFF2-40B4-BE49-F238E27FC236}">
                <a16:creationId xmlns:a16="http://schemas.microsoft.com/office/drawing/2014/main" id="{D4A9B160-AB6B-D04E-B1B0-8F570037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3481CC18-0C5C-9940-8736-3A3B95926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02CB028-FA68-974B-AE8D-AEF1B55F3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F0D525-9B3B-314B-98CF-829880007A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1753DA94-5067-6540-BE83-09329EE2ABB8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214186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10_006_Template_Powerpoint4">
            <a:extLst>
              <a:ext uri="{FF2B5EF4-FFF2-40B4-BE49-F238E27FC236}">
                <a16:creationId xmlns:a16="http://schemas.microsoft.com/office/drawing/2014/main" id="{AF73927F-5F95-D842-A0EA-57E9D401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55982630-972C-3444-BA5B-5BCF5BEB8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88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2CEFB8D-DF5C-0045-B64D-7FABB33E0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E2633A-3513-434D-8C08-89F2F870E9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770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cs typeface="ヒラギノ角ゴ Pro W3" panose="020B0300000000000000" pitchFamily="34" charset="-128"/>
              </a:defRPr>
            </a:lvl1pPr>
          </a:lstStyle>
          <a:p>
            <a:fld id="{A608C56A-1340-F84E-B49B-1AA10B907806}" type="slidenum">
              <a:rPr lang="en-US" altLang="en-AZ"/>
              <a:pPr/>
              <a:t>‹#›</a:t>
            </a:fld>
            <a:endParaRPr lang="en-US" altLang="en-AZ"/>
          </a:p>
        </p:txBody>
      </p:sp>
    </p:spTree>
    <p:extLst>
      <p:ext uri="{BB962C8B-B14F-4D97-AF65-F5344CB8AC3E}">
        <p14:creationId xmlns:p14="http://schemas.microsoft.com/office/powerpoint/2010/main" val="19001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+mn-lt"/>
          <a:ea typeface="+mj-ea"/>
          <a:cs typeface="ヒラギノ角ゴ Pro W3" pitchFamily="-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Arial" pitchFamily="34" charset="0"/>
          <a:ea typeface="ヒラギノ角ゴ Pro W3" pitchFamily="1" charset="-128"/>
          <a:cs typeface="ヒラギノ角ゴ Pro W3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0214A"/>
          </a:solidFill>
          <a:latin typeface="Times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 pitchFamily="-8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 panose="020B0300000000000000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5820444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doi.org/10.4274%2Fbalkanmedj.2017.091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947-6489-8944-B8A1-E61B8BE6E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AZ" sz="3600" dirty="0"/>
              <a:t>Anadangəlmə ürək qüsuru olan böyüklərdə nələrə diqqət etməliyik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A93C1-DF84-AC4E-8EF7-3583196FE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40" y="4160838"/>
            <a:ext cx="9144000" cy="1655762"/>
          </a:xfrm>
        </p:spPr>
        <p:txBody>
          <a:bodyPr>
            <a:normAutofit/>
          </a:bodyPr>
          <a:lstStyle/>
          <a:p>
            <a:r>
              <a:rPr lang="en-AZ" sz="1800" dirty="0"/>
              <a:t>Qalib İmanov, MD, PhD, FESC</a:t>
            </a:r>
          </a:p>
          <a:p>
            <a:r>
              <a:rPr lang="en-AZ" sz="1800" dirty="0"/>
              <a:t>Azərbaycan Tibb Universiteti</a:t>
            </a:r>
          </a:p>
          <a:p>
            <a:r>
              <a:rPr lang="en-AZ" sz="1800" dirty="0"/>
              <a:t>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7786A-B6F8-1844-A7CD-B66FEE500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EFCCAC29-E6D6-764C-95D3-0FDA15E8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2"/>
            <a:ext cx="3038881" cy="12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2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293" y="384419"/>
            <a:ext cx="8761413" cy="706964"/>
          </a:xfrm>
        </p:spPr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AÜQ müalicəsi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5589" y="2603500"/>
            <a:ext cx="10289059" cy="4254500"/>
          </a:xfrm>
        </p:spPr>
        <p:txBody>
          <a:bodyPr>
            <a:normAutofit/>
          </a:bodyPr>
          <a:lstStyle/>
          <a:p>
            <a:r>
              <a:rPr lang="az-Latn-AZ" sz="1800" dirty="0">
                <a:latin typeface="Calibri" pitchFamily="34" charset="0"/>
              </a:rPr>
              <a:t>Medikamentoz müalicə müvəqqətidir</a:t>
            </a:r>
          </a:p>
          <a:p>
            <a:pPr>
              <a:buNone/>
            </a:pPr>
            <a:r>
              <a:rPr lang="az-Latn-AZ" sz="1800" dirty="0">
                <a:latin typeface="Calibri" pitchFamily="34" charset="0"/>
              </a:rPr>
              <a:t>               50% AÜQ yeniyetmə yaşına çatır</a:t>
            </a:r>
          </a:p>
          <a:p>
            <a:r>
              <a:rPr lang="en-US" altLang="en-US" sz="1800" dirty="0">
                <a:latin typeface="Calibri" pitchFamily="34" charset="0"/>
              </a:rPr>
              <a:t>1954– Dr. C.W. </a:t>
            </a:r>
            <a:r>
              <a:rPr lang="en-US" altLang="en-US" sz="1800" dirty="0" err="1">
                <a:latin typeface="Calibri" pitchFamily="34" charset="0"/>
              </a:rPr>
              <a:t>Lillehei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az-Latn-AZ" altLang="en-US" sz="1800" dirty="0">
                <a:latin typeface="Calibri" pitchFamily="34" charset="0"/>
              </a:rPr>
              <a:t>ilk Fallo əməliyyatı</a:t>
            </a:r>
            <a:endParaRPr lang="en-US" altLang="en-US" sz="1800" dirty="0">
              <a:latin typeface="Calibri" pitchFamily="34" charset="0"/>
            </a:endParaRPr>
          </a:p>
          <a:p>
            <a:pPr lvl="1">
              <a:buNone/>
            </a:pPr>
            <a:r>
              <a:rPr lang="az-Latn-AZ" altLang="en-US" sz="1800" dirty="0">
                <a:latin typeface="Calibri" pitchFamily="34" charset="0"/>
              </a:rPr>
              <a:t>          </a:t>
            </a:r>
            <a:r>
              <a:rPr lang="en-US" altLang="en-US" sz="1800" dirty="0">
                <a:latin typeface="Calibri" pitchFamily="34" charset="0"/>
              </a:rPr>
              <a:t>Cross Circulation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65" y="3646616"/>
            <a:ext cx="4025107" cy="32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59" y="740263"/>
            <a:ext cx="8761413" cy="672901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 pitchFamily="34" charset="0"/>
              </a:rPr>
              <a:t>Görüləcək çox iş var</a:t>
            </a:r>
            <a:r>
              <a:rPr lang="en-US" sz="3600" dirty="0">
                <a:latin typeface="Calibri" pitchFamily="34" charset="0"/>
              </a:rPr>
              <a:t>…..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523" y="1902940"/>
            <a:ext cx="8763313" cy="4522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37608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Nollert</a:t>
            </a:r>
            <a:r>
              <a:rPr lang="en-US" sz="1200" dirty="0"/>
              <a:t> et al. </a:t>
            </a:r>
            <a:r>
              <a:rPr lang="en-US" sz="1200" i="1" dirty="0"/>
              <a:t>Long-Term Survival in Patients With Repair of Tetralogy of </a:t>
            </a:r>
            <a:r>
              <a:rPr lang="en-US" sz="1200" i="1" dirty="0" err="1"/>
              <a:t>Fallot</a:t>
            </a:r>
            <a:r>
              <a:rPr lang="en-US" sz="1200" i="1" dirty="0"/>
              <a:t>: 36-Year Follow-Up of 490 Survivors of the First Year After Surgical Repair</a:t>
            </a:r>
            <a:r>
              <a:rPr lang="en-US" sz="1200" dirty="0"/>
              <a:t>. JACC 1997: 1374-1383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49164" y="3482108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dirty="0"/>
              <a:t>10 il-97%</a:t>
            </a:r>
          </a:p>
          <a:p>
            <a:r>
              <a:rPr lang="az-Latn-AZ" dirty="0"/>
              <a:t>20 il-94%</a:t>
            </a:r>
          </a:p>
          <a:p>
            <a:r>
              <a:rPr lang="az-Latn-AZ" dirty="0"/>
              <a:t>30 il-89%</a:t>
            </a:r>
          </a:p>
          <a:p>
            <a:r>
              <a:rPr lang="az-Latn-AZ" dirty="0"/>
              <a:t>36 il-85%</a:t>
            </a:r>
          </a:p>
        </p:txBody>
      </p:sp>
    </p:spTree>
    <p:extLst>
      <p:ext uri="{BB962C8B-B14F-4D97-AF65-F5344CB8AC3E}">
        <p14:creationId xmlns:p14="http://schemas.microsoft.com/office/powerpoint/2010/main" val="39793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62363" y="331270"/>
            <a:ext cx="9867273" cy="706964"/>
          </a:xfrm>
        </p:spPr>
        <p:txBody>
          <a:bodyPr/>
          <a:lstStyle/>
          <a:p>
            <a:pPr algn="ctr"/>
            <a:r>
              <a:rPr lang="az-Latn-AZ" altLang="en-US" sz="3600" dirty="0">
                <a:latin typeface="Calibri" pitchFamily="34" charset="0"/>
              </a:rPr>
              <a:t>Sağqalma müalicə olunmaq demək deyil!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94708" y="2989038"/>
            <a:ext cx="10387763" cy="1671937"/>
          </a:xfrm>
        </p:spPr>
        <p:txBody>
          <a:bodyPr>
            <a:noAutofit/>
          </a:bodyPr>
          <a:lstStyle/>
          <a:p>
            <a:r>
              <a:rPr lang="en-US" altLang="en-US" sz="1800" dirty="0" err="1">
                <a:latin typeface="Calibri" pitchFamily="34" charset="0"/>
              </a:rPr>
              <a:t>Vax</a:t>
            </a:r>
            <a:r>
              <a:rPr lang="az-Latn-AZ" altLang="en-US" sz="1800" dirty="0">
                <a:latin typeface="Calibri" pitchFamily="34" charset="0"/>
              </a:rPr>
              <a:t>tında əməliyyat olunmuş AÜQ ilə doğulanların </a:t>
            </a:r>
            <a:r>
              <a:rPr lang="en-US" altLang="en-US" sz="1800" dirty="0">
                <a:latin typeface="Calibri" pitchFamily="34" charset="0"/>
              </a:rPr>
              <a:t>&gt;85%</a:t>
            </a:r>
            <a:r>
              <a:rPr lang="az-Latn-AZ" altLang="en-US" sz="1800" dirty="0">
                <a:latin typeface="Calibri" pitchFamily="34" charset="0"/>
              </a:rPr>
              <a:t> yetkinlik yaşına çatır</a:t>
            </a:r>
          </a:p>
          <a:p>
            <a:endParaRPr lang="en-US" altLang="en-US" sz="1800" dirty="0">
              <a:latin typeface="Calibri" pitchFamily="34" charset="0"/>
            </a:endParaRPr>
          </a:p>
          <a:p>
            <a:r>
              <a:rPr lang="az-Latn-AZ" altLang="en-US" sz="1800" dirty="0">
                <a:latin typeface="Calibri" pitchFamily="34" charset="0"/>
              </a:rPr>
              <a:t>Neonatal və yeniyetmə dövründə nə qədər uğurlu cərrahi təmir olunsa da əksər pasientlərin təkrari prosedura və ömür boyu tibbi təqibə ehtiyacı olur</a:t>
            </a:r>
            <a:endParaRPr lang="en-US" altLang="en-US" sz="1800" dirty="0">
              <a:latin typeface="Calibri" pitchFamily="34" charset="0"/>
            </a:endParaRPr>
          </a:p>
          <a:p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925299" y="6611779"/>
            <a:ext cx="32855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www.achaheart.org</a:t>
            </a:r>
          </a:p>
        </p:txBody>
      </p:sp>
    </p:spTree>
    <p:extLst>
      <p:ext uri="{BB962C8B-B14F-4D97-AF65-F5344CB8AC3E}">
        <p14:creationId xmlns:p14="http://schemas.microsoft.com/office/powerpoint/2010/main" val="368290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1219200"/>
          </a:xfrm>
        </p:spPr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Ölüm səbəbləri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572" y="1720313"/>
            <a:ext cx="10169200" cy="46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Ürək və qeyri ürək mənşəli ölüm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488" y="1980870"/>
            <a:ext cx="8798012" cy="43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Uzun müddətli təqib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0312" y="2590800"/>
            <a:ext cx="10363200" cy="4114800"/>
          </a:xfrm>
        </p:spPr>
        <p:txBody>
          <a:bodyPr/>
          <a:lstStyle/>
          <a:p>
            <a:r>
              <a:rPr lang="az-Latn-AZ" sz="1800" dirty="0">
                <a:latin typeface="Calibri" pitchFamily="34" charset="0"/>
              </a:rPr>
              <a:t>Ürək çatışmazlığı</a:t>
            </a:r>
            <a:endParaRPr lang="en-US" sz="1800" dirty="0">
              <a:latin typeface="Calibri" pitchFamily="34" charset="0"/>
            </a:endParaRPr>
          </a:p>
          <a:p>
            <a:r>
              <a:rPr lang="az-Latn-AZ" sz="1800" dirty="0">
                <a:latin typeface="Calibri" pitchFamily="34" charset="0"/>
              </a:rPr>
              <a:t>Aritmiyalar</a:t>
            </a:r>
            <a:endParaRPr lang="en-US" sz="1800" dirty="0">
              <a:latin typeface="Calibri" pitchFamily="34" charset="0"/>
            </a:endParaRPr>
          </a:p>
          <a:p>
            <a:pPr lvl="1"/>
            <a:r>
              <a:rPr lang="az-Latn-AZ" sz="1800" dirty="0">
                <a:latin typeface="Calibri" pitchFamily="34" charset="0"/>
              </a:rPr>
              <a:t>Ani ürək ölümü</a:t>
            </a:r>
            <a:endParaRPr lang="en-US" sz="1800" dirty="0">
              <a:latin typeface="Calibri" pitchFamily="34" charset="0"/>
            </a:endParaRPr>
          </a:p>
          <a:p>
            <a:r>
              <a:rPr lang="az-Latn-AZ" sz="1800" dirty="0">
                <a:latin typeface="Calibri" pitchFamily="34" charset="0"/>
              </a:rPr>
              <a:t>Təkrar əməliyyat/invaziv müdaxilə</a:t>
            </a:r>
            <a:endParaRPr lang="en-US" sz="1800" dirty="0">
              <a:latin typeface="Calibri" pitchFamily="34" charset="0"/>
            </a:endParaRPr>
          </a:p>
          <a:p>
            <a:r>
              <a:rPr lang="az-Latn-AZ" sz="1800" dirty="0">
                <a:latin typeface="Calibri" pitchFamily="34" charset="0"/>
              </a:rPr>
              <a:t>Hamiləlik</a:t>
            </a:r>
            <a:endParaRPr lang="en-US" sz="1800" dirty="0">
              <a:latin typeface="Calibri" pitchFamily="34" charset="0"/>
            </a:endParaRPr>
          </a:p>
          <a:p>
            <a:endParaRPr lang="ru-RU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495" y="392545"/>
            <a:ext cx="9199010" cy="706964"/>
          </a:xfrm>
        </p:spPr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BAÜQ, ən çox müraciət edən patologiyalar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3" y="2466109"/>
            <a:ext cx="4372113" cy="39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6659419" y="2431473"/>
            <a:ext cx="5010729" cy="4181764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Tək mədəcik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defTabSz="457200" rtl="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Sianotik qüsurlar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defTabSz="457200" rtl="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Magistral damarların transpozisiyası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defTabSz="457200" rtl="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Trun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Arterio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</a:p>
          <a:p>
            <a:pPr marL="342900" marR="0" lvl="0" indent="-342900" defTabSz="457200" rtl="0" eaLnBrk="1" fontAlgn="auto" latinLnBrk="0" hangingPunct="1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Konduitlər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46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293" y="415729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 pitchFamily="34" charset="0"/>
              </a:rPr>
              <a:t>Periodik müayinə tələb olunan patologiyalar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1" y="2438401"/>
            <a:ext cx="3931509" cy="420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7847447" y="2364509"/>
            <a:ext cx="3619500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Fallo tetradası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Aortanın koarktasiyası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az-Latn-A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Kompleks VSD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Kompleks ASD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Anom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Pulm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onar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Ven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alar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Eb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ştein</a:t>
            </a:r>
            <a:r>
              <a:rPr kumimoji="0" lang="az-Latn-AZ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anomal</a:t>
            </a:r>
            <a:r>
              <a:rPr kumimoji="0" lang="az-Latn-A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iyası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9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3595" y="343985"/>
            <a:ext cx="9771664" cy="706964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 pitchFamily="34" charset="0"/>
              </a:rPr>
              <a:t>Periodik müayinə tələb olunmayan patologiyalar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76" y="1999282"/>
            <a:ext cx="6548987" cy="451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2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Hamiləlik və AÜQ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245" y="2575791"/>
            <a:ext cx="8825659" cy="3416300"/>
          </a:xfrm>
        </p:spPr>
        <p:txBody>
          <a:bodyPr>
            <a:normAutofit/>
          </a:bodyPr>
          <a:lstStyle/>
          <a:p>
            <a:r>
              <a:rPr lang="az-Latn-AZ" sz="1800" dirty="0">
                <a:latin typeface="Calibri" pitchFamily="34" charset="0"/>
              </a:rPr>
              <a:t>Sağqalmanı artırıb, ağırlaşma hallarını azaltmaqla sağlam uşaq dünyaya gətirmək </a:t>
            </a:r>
            <a:endParaRPr lang="en-US" sz="1800" dirty="0">
              <a:latin typeface="Calibri" pitchFamily="34" charset="0"/>
            </a:endParaRPr>
          </a:p>
          <a:p>
            <a:r>
              <a:rPr lang="az-Latn-AZ" sz="1800" dirty="0">
                <a:latin typeface="Calibri" pitchFamily="34" charset="0"/>
              </a:rPr>
              <a:t>Çox hallarda hamiləlik müvəffəqiyyətlə başa çatır</a:t>
            </a:r>
            <a:endParaRPr lang="en-US" sz="1800" dirty="0">
              <a:latin typeface="Calibri" pitchFamily="34" charset="0"/>
            </a:endParaRPr>
          </a:p>
          <a:p>
            <a:r>
              <a:rPr lang="az-Latn-AZ" sz="1800" dirty="0">
                <a:latin typeface="Calibri" pitchFamily="34" charset="0"/>
              </a:rPr>
              <a:t>AÜQ-nun kliniki residivi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pPr lvl="1"/>
            <a:r>
              <a:rPr lang="az-Latn-AZ" sz="1800" dirty="0">
                <a:latin typeface="Calibri" pitchFamily="34" charset="0"/>
              </a:rPr>
              <a:t>Təxminən </a:t>
            </a:r>
            <a:r>
              <a:rPr lang="en-US" sz="1800" dirty="0">
                <a:latin typeface="Calibri" pitchFamily="34" charset="0"/>
              </a:rPr>
              <a:t>5-8%</a:t>
            </a:r>
          </a:p>
          <a:p>
            <a:r>
              <a:rPr lang="az-Latn-AZ" sz="1800" dirty="0">
                <a:latin typeface="Calibri" pitchFamily="34" charset="0"/>
              </a:rPr>
              <a:t>Ürək xəstəlikləri peripartum ölümlər arasında ilk sıralara yaxınlaşır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EB54A-5AB9-4D44-8347-46747A842BB0}"/>
              </a:ext>
            </a:extLst>
          </p:cNvPr>
          <p:cNvSpPr txBox="1"/>
          <p:nvPr/>
        </p:nvSpPr>
        <p:spPr>
          <a:xfrm>
            <a:off x="8500900" y="6457890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effectLst/>
              </a:rPr>
              <a:t>Heart 2011;97:1803e1809. doi:10.1136/heartjnl-2011-300369 </a:t>
            </a:r>
            <a:endParaRPr lang="en-US" sz="1000" dirty="0"/>
          </a:p>
          <a:p>
            <a:endParaRPr lang="en-AZ" sz="1000" dirty="0"/>
          </a:p>
        </p:txBody>
      </p:sp>
    </p:spTree>
    <p:extLst>
      <p:ext uri="{BB962C8B-B14F-4D97-AF65-F5344CB8AC3E}">
        <p14:creationId xmlns:p14="http://schemas.microsoft.com/office/powerpoint/2010/main" val="414391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188640"/>
            <a:ext cx="7772400" cy="1058406"/>
          </a:xfrm>
        </p:spPr>
        <p:txBody>
          <a:bodyPr>
            <a:noAutofit/>
          </a:bodyPr>
          <a:lstStyle/>
          <a:p>
            <a:r>
              <a:rPr lang="az-Latn-AZ" sz="3600" dirty="0">
                <a:latin typeface="Calibri"/>
                <a:cs typeface="Calibri"/>
              </a:rPr>
              <a:t>Anadangəlmə Ürək QüsurlarI (AÜQ)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544" y="1700808"/>
            <a:ext cx="8280920" cy="4680520"/>
          </a:xfrm>
        </p:spPr>
        <p:txBody>
          <a:bodyPr>
            <a:normAutofit/>
          </a:bodyPr>
          <a:lstStyle/>
          <a:p>
            <a:pPr algn="l"/>
            <a:endParaRPr lang="ru-RU" sz="1800" b="1" dirty="0">
              <a:latin typeface="Calibri"/>
              <a:cs typeface="Calibri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14367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335BB8-B405-8040-862A-FD161EECE9EA}"/>
              </a:ext>
            </a:extLst>
          </p:cNvPr>
          <p:cNvSpPr txBox="1"/>
          <p:nvPr/>
        </p:nvSpPr>
        <p:spPr>
          <a:xfrm>
            <a:off x="6093768" y="6611779"/>
            <a:ext cx="9198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u="sng" strike="noStrike" dirty="0">
                <a:solidFill>
                  <a:srgbClr val="4C2C92"/>
                </a:solidFill>
                <a:effectLst/>
                <a:latin typeface="Helvetica Neue" panose="02000503000000020004" pitchFamily="2" charset="0"/>
                <a:hlinkClick r:id="rId8"/>
              </a:rPr>
              <a:t>Balkan Med J. 2018 Feb; 35(1): 18–29. 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Published online 2018 Jan 20. </a:t>
            </a:r>
            <a:r>
              <a:rPr lang="en-US" sz="1000" b="0" i="0" u="none" strike="noStrike" dirty="0" err="1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doi</a:t>
            </a:r>
            <a:r>
              <a:rPr lang="en-US" sz="1000" b="0" i="0" u="none" strike="noStrike" dirty="0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: </a:t>
            </a:r>
            <a:r>
              <a:rPr lang="en-US" sz="1000" b="0" i="0" u="sng" strike="noStrike" dirty="0">
                <a:solidFill>
                  <a:srgbClr val="4C2C92"/>
                </a:solidFill>
                <a:effectLst/>
                <a:latin typeface="Helvetica Neue" panose="02000503000000020004" pitchFamily="2" charset="0"/>
                <a:hlinkClick r:id="rId9"/>
              </a:rPr>
              <a:t>10.4274/balkanmedj.2017.0910</a:t>
            </a:r>
            <a:endParaRPr lang="en-US" sz="1000" b="0" i="0" u="none" strike="noStrike" dirty="0">
              <a:solidFill>
                <a:srgbClr val="212121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sz="3600" dirty="0">
                <a:latin typeface="Calibri" pitchFamily="34" charset="0"/>
              </a:rPr>
              <a:t>Hamiləliyin normal fiziologiyası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6314" y="3032363"/>
            <a:ext cx="10030282" cy="3416300"/>
          </a:xfrm>
        </p:spPr>
        <p:txBody>
          <a:bodyPr>
            <a:normAutofit/>
          </a:bodyPr>
          <a:lstStyle/>
          <a:p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Sistem vaskulyar müqavimət azalır</a:t>
            </a:r>
          </a:p>
          <a:p>
            <a:pPr marL="0" indent="0">
              <a:buNone/>
            </a:pPr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                    AT hamiləliyin erkən dövründə azalır</a:t>
            </a:r>
            <a:r>
              <a:rPr lang="en-US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2-ci trimestrdə </a:t>
            </a:r>
            <a:r>
              <a:rPr lang="en-US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10mmHg</a:t>
            </a:r>
          </a:p>
          <a:p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Pulmonar vaskulyar müqavimət azalır</a:t>
            </a:r>
          </a:p>
          <a:p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Damardaxili həcm(40%) və kardiak output </a:t>
            </a:r>
            <a:r>
              <a:rPr lang="en-US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30-50%</a:t>
            </a:r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artır</a:t>
            </a:r>
            <a:endParaRPr lang="en-US" sz="1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Aşağı ətraflarda venoz təzyiq yüksəlir</a:t>
            </a:r>
            <a:endParaRPr lang="en-US" sz="1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Doğuş zamanı kardiak outputda dalğalanma</a:t>
            </a:r>
            <a:endParaRPr lang="en-US" sz="1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az-Latn-AZ" sz="18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Trombemboliya riski artır</a:t>
            </a:r>
            <a:endParaRPr lang="en-US" sz="1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8035" y="6488668"/>
            <a:ext cx="2733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bri" pitchFamily="34" charset="0"/>
              </a:rPr>
              <a:t>Kaleschke</a:t>
            </a:r>
            <a:r>
              <a:rPr lang="en-US" sz="1200" dirty="0">
                <a:latin typeface="Calibri" pitchFamily="34" charset="0"/>
              </a:rPr>
              <a:t> &amp; Baumgartner. Heart 2011.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612ABB-6211-EE48-80AB-1D288FC52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96" y="3072368"/>
            <a:ext cx="3336290" cy="33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1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51B-7F8E-2E4D-B03E-3C2E8969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Z" sz="3600" dirty="0">
                <a:latin typeface="Calibri" panose="020F0502020204030204" pitchFamily="34" charset="0"/>
                <a:cs typeface="Calibri" panose="020F0502020204030204" pitchFamily="34" charset="0"/>
              </a:rPr>
              <a:t>Dental prosedur və endokardit profilaktikası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DC43-EF60-0B40-8785-DAC37FF2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10740" cy="4351338"/>
          </a:xfrm>
        </p:spPr>
        <p:txBody>
          <a:bodyPr/>
          <a:lstStyle/>
          <a:p>
            <a:endParaRPr lang="en-AZ" dirty="0"/>
          </a:p>
        </p:txBody>
      </p:sp>
      <p:grpSp>
        <p:nvGrpSpPr>
          <p:cNvPr id="4" name="Group 234">
            <a:extLst>
              <a:ext uri="{FF2B5EF4-FFF2-40B4-BE49-F238E27FC236}">
                <a16:creationId xmlns:a16="http://schemas.microsoft.com/office/drawing/2014/main" id="{D7E4B25A-ED19-2E45-8C74-B604BF9B65E7}"/>
              </a:ext>
            </a:extLst>
          </p:cNvPr>
          <p:cNvGrpSpPr>
            <a:grpSpLocks/>
          </p:cNvGrpSpPr>
          <p:nvPr/>
        </p:nvGrpSpPr>
        <p:grpSpPr bwMode="auto">
          <a:xfrm>
            <a:off x="1165860" y="1825625"/>
            <a:ext cx="1295400" cy="1524000"/>
            <a:chOff x="222" y="768"/>
            <a:chExt cx="912" cy="864"/>
          </a:xfrm>
        </p:grpSpPr>
        <p:sp>
          <p:nvSpPr>
            <p:cNvPr id="5" name="AutoShape 235">
              <a:extLst>
                <a:ext uri="{FF2B5EF4-FFF2-40B4-BE49-F238E27FC236}">
                  <a16:creationId xmlns:a16="http://schemas.microsoft.com/office/drawing/2014/main" id="{C8A2B1E4-5E7D-2943-AD35-2257BDE96E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" y="768"/>
              <a:ext cx="91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Z"/>
            </a:p>
          </p:txBody>
        </p:sp>
        <p:sp>
          <p:nvSpPr>
            <p:cNvPr id="6" name="Rectangle 236">
              <a:extLst>
                <a:ext uri="{FF2B5EF4-FFF2-40B4-BE49-F238E27FC236}">
                  <a16:creationId xmlns:a16="http://schemas.microsoft.com/office/drawing/2014/main" id="{A297E0FF-1B77-624C-AE7A-9CEF652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000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237">
              <a:extLst>
                <a:ext uri="{FF2B5EF4-FFF2-40B4-BE49-F238E27FC236}">
                  <a16:creationId xmlns:a16="http://schemas.microsoft.com/office/drawing/2014/main" id="{84842F40-BF2B-0D44-A2B7-095ADC875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995"/>
              <a:ext cx="4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238">
              <a:extLst>
                <a:ext uri="{FF2B5EF4-FFF2-40B4-BE49-F238E27FC236}">
                  <a16:creationId xmlns:a16="http://schemas.microsoft.com/office/drawing/2014/main" id="{0E98A742-A90A-EA4B-962B-8BBBDF32E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989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239">
              <a:extLst>
                <a:ext uri="{FF2B5EF4-FFF2-40B4-BE49-F238E27FC236}">
                  <a16:creationId xmlns:a16="http://schemas.microsoft.com/office/drawing/2014/main" id="{5A532C8D-68B9-1B44-9905-AAD33BC48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240">
              <a:extLst>
                <a:ext uri="{FF2B5EF4-FFF2-40B4-BE49-F238E27FC236}">
                  <a16:creationId xmlns:a16="http://schemas.microsoft.com/office/drawing/2014/main" id="{F129833D-5F25-D04A-9424-8F454127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241">
              <a:extLst>
                <a:ext uri="{FF2B5EF4-FFF2-40B4-BE49-F238E27FC236}">
                  <a16:creationId xmlns:a16="http://schemas.microsoft.com/office/drawing/2014/main" id="{752AFB36-2058-C244-8409-01354C792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242">
              <a:extLst>
                <a:ext uri="{FF2B5EF4-FFF2-40B4-BE49-F238E27FC236}">
                  <a16:creationId xmlns:a16="http://schemas.microsoft.com/office/drawing/2014/main" id="{34921BB2-6316-E844-827F-5F213837B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243">
              <a:extLst>
                <a:ext uri="{FF2B5EF4-FFF2-40B4-BE49-F238E27FC236}">
                  <a16:creationId xmlns:a16="http://schemas.microsoft.com/office/drawing/2014/main" id="{C6F4AB24-4B6E-1843-AB92-93DA1272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tangle 244">
              <a:extLst>
                <a:ext uri="{FF2B5EF4-FFF2-40B4-BE49-F238E27FC236}">
                  <a16:creationId xmlns:a16="http://schemas.microsoft.com/office/drawing/2014/main" id="{C37F2974-1AFE-8C4A-A927-1574CBD1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Rectangle 245">
              <a:extLst>
                <a:ext uri="{FF2B5EF4-FFF2-40B4-BE49-F238E27FC236}">
                  <a16:creationId xmlns:a16="http://schemas.microsoft.com/office/drawing/2014/main" id="{88FDFCFF-9600-C345-9B1C-249617D3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246">
              <a:extLst>
                <a:ext uri="{FF2B5EF4-FFF2-40B4-BE49-F238E27FC236}">
                  <a16:creationId xmlns:a16="http://schemas.microsoft.com/office/drawing/2014/main" id="{DDE99004-D933-D547-B0DD-640A8179F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247">
              <a:extLst>
                <a:ext uri="{FF2B5EF4-FFF2-40B4-BE49-F238E27FC236}">
                  <a16:creationId xmlns:a16="http://schemas.microsoft.com/office/drawing/2014/main" id="{9D1BE879-3802-9249-9C44-ABBC44187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248">
              <a:extLst>
                <a:ext uri="{FF2B5EF4-FFF2-40B4-BE49-F238E27FC236}">
                  <a16:creationId xmlns:a16="http://schemas.microsoft.com/office/drawing/2014/main" id="{01D2D5EE-545E-0B42-8001-32818B2F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Rectangle 249">
              <a:extLst>
                <a:ext uri="{FF2B5EF4-FFF2-40B4-BE49-F238E27FC236}">
                  <a16:creationId xmlns:a16="http://schemas.microsoft.com/office/drawing/2014/main" id="{8C872A3C-BAEC-CA4B-A2DD-80A1D170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250">
              <a:extLst>
                <a:ext uri="{FF2B5EF4-FFF2-40B4-BE49-F238E27FC236}">
                  <a16:creationId xmlns:a16="http://schemas.microsoft.com/office/drawing/2014/main" id="{34AC2B73-B1D0-454B-A049-8038B4A59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Rectangle 251">
              <a:extLst>
                <a:ext uri="{FF2B5EF4-FFF2-40B4-BE49-F238E27FC236}">
                  <a16:creationId xmlns:a16="http://schemas.microsoft.com/office/drawing/2014/main" id="{5B13E46F-2130-F948-B176-E4ECC9A2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Rectangle 252">
              <a:extLst>
                <a:ext uri="{FF2B5EF4-FFF2-40B4-BE49-F238E27FC236}">
                  <a16:creationId xmlns:a16="http://schemas.microsoft.com/office/drawing/2014/main" id="{54926F16-F1EC-4A4B-B90C-5C3E4DA82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253">
              <a:extLst>
                <a:ext uri="{FF2B5EF4-FFF2-40B4-BE49-F238E27FC236}">
                  <a16:creationId xmlns:a16="http://schemas.microsoft.com/office/drawing/2014/main" id="{48ACD384-6D13-3443-A37B-195133E8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ectangle 254">
              <a:extLst>
                <a:ext uri="{FF2B5EF4-FFF2-40B4-BE49-F238E27FC236}">
                  <a16:creationId xmlns:a16="http://schemas.microsoft.com/office/drawing/2014/main" id="{781D11FE-F7F9-CB4E-818B-A2BB31DD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Rectangle 255">
              <a:extLst>
                <a:ext uri="{FF2B5EF4-FFF2-40B4-BE49-F238E27FC236}">
                  <a16:creationId xmlns:a16="http://schemas.microsoft.com/office/drawing/2014/main" id="{0F1CC16E-DB18-C443-9500-23A98E823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Rectangle 256">
              <a:extLst>
                <a:ext uri="{FF2B5EF4-FFF2-40B4-BE49-F238E27FC236}">
                  <a16:creationId xmlns:a16="http://schemas.microsoft.com/office/drawing/2014/main" id="{3907ED36-02FF-4045-8BEE-D6F1999C1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Rectangle 257">
              <a:extLst>
                <a:ext uri="{FF2B5EF4-FFF2-40B4-BE49-F238E27FC236}">
                  <a16:creationId xmlns:a16="http://schemas.microsoft.com/office/drawing/2014/main" id="{DA37C872-D692-E549-9ECE-C628ACE05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258">
              <a:extLst>
                <a:ext uri="{FF2B5EF4-FFF2-40B4-BE49-F238E27FC236}">
                  <a16:creationId xmlns:a16="http://schemas.microsoft.com/office/drawing/2014/main" id="{A7A62C15-1F0A-744F-AA9A-BC33A68C5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Rectangle 259">
              <a:extLst>
                <a:ext uri="{FF2B5EF4-FFF2-40B4-BE49-F238E27FC236}">
                  <a16:creationId xmlns:a16="http://schemas.microsoft.com/office/drawing/2014/main" id="{FDCB8AB4-E916-FB41-9076-D93E6932D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60">
              <a:extLst>
                <a:ext uri="{FF2B5EF4-FFF2-40B4-BE49-F238E27FC236}">
                  <a16:creationId xmlns:a16="http://schemas.microsoft.com/office/drawing/2014/main" id="{C5DC7A87-12D7-AA4D-A9C7-39CA55D1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>
                <a:gd name="T0" fmla="*/ 121 w 121"/>
                <a:gd name="T1" fmla="*/ 162 h 245"/>
                <a:gd name="T2" fmla="*/ 114 w 121"/>
                <a:gd name="T3" fmla="*/ 199 h 245"/>
                <a:gd name="T4" fmla="*/ 102 w 121"/>
                <a:gd name="T5" fmla="*/ 224 h 245"/>
                <a:gd name="T6" fmla="*/ 86 w 121"/>
                <a:gd name="T7" fmla="*/ 239 h 245"/>
                <a:gd name="T8" fmla="*/ 64 w 121"/>
                <a:gd name="T9" fmla="*/ 245 h 245"/>
                <a:gd name="T10" fmla="*/ 46 w 121"/>
                <a:gd name="T11" fmla="*/ 242 h 245"/>
                <a:gd name="T12" fmla="*/ 35 w 121"/>
                <a:gd name="T13" fmla="*/ 235 h 245"/>
                <a:gd name="T14" fmla="*/ 25 w 121"/>
                <a:gd name="T15" fmla="*/ 227 h 245"/>
                <a:gd name="T16" fmla="*/ 16 w 121"/>
                <a:gd name="T17" fmla="*/ 213 h 245"/>
                <a:gd name="T18" fmla="*/ 8 w 121"/>
                <a:gd name="T19" fmla="*/ 193 h 245"/>
                <a:gd name="T20" fmla="*/ 2 w 121"/>
                <a:gd name="T21" fmla="*/ 171 h 245"/>
                <a:gd name="T22" fmla="*/ 0 w 121"/>
                <a:gd name="T23" fmla="*/ 143 h 245"/>
                <a:gd name="T24" fmla="*/ 0 w 121"/>
                <a:gd name="T25" fmla="*/ 107 h 245"/>
                <a:gd name="T26" fmla="*/ 4 w 121"/>
                <a:gd name="T27" fmla="*/ 70 h 245"/>
                <a:gd name="T28" fmla="*/ 12 w 121"/>
                <a:gd name="T29" fmla="*/ 39 h 245"/>
                <a:gd name="T30" fmla="*/ 25 w 121"/>
                <a:gd name="T31" fmla="*/ 17 h 245"/>
                <a:gd name="T32" fmla="*/ 42 w 121"/>
                <a:gd name="T33" fmla="*/ 4 h 245"/>
                <a:gd name="T34" fmla="*/ 63 w 121"/>
                <a:gd name="T35" fmla="*/ 0 h 245"/>
                <a:gd name="T36" fmla="*/ 79 w 121"/>
                <a:gd name="T37" fmla="*/ 2 h 245"/>
                <a:gd name="T38" fmla="*/ 93 w 121"/>
                <a:gd name="T39" fmla="*/ 10 h 245"/>
                <a:gd name="T40" fmla="*/ 103 w 121"/>
                <a:gd name="T41" fmla="*/ 23 h 245"/>
                <a:gd name="T42" fmla="*/ 111 w 121"/>
                <a:gd name="T43" fmla="*/ 41 h 245"/>
                <a:gd name="T44" fmla="*/ 118 w 121"/>
                <a:gd name="T45" fmla="*/ 65 h 245"/>
                <a:gd name="T46" fmla="*/ 85 w 121"/>
                <a:gd name="T47" fmla="*/ 83 h 245"/>
                <a:gd name="T48" fmla="*/ 82 w 121"/>
                <a:gd name="T49" fmla="*/ 72 h 245"/>
                <a:gd name="T50" fmla="*/ 77 w 121"/>
                <a:gd name="T51" fmla="*/ 62 h 245"/>
                <a:gd name="T52" fmla="*/ 70 w 121"/>
                <a:gd name="T53" fmla="*/ 55 h 245"/>
                <a:gd name="T54" fmla="*/ 60 w 121"/>
                <a:gd name="T55" fmla="*/ 55 h 245"/>
                <a:gd name="T56" fmla="*/ 51 w 121"/>
                <a:gd name="T57" fmla="*/ 59 h 245"/>
                <a:gd name="T58" fmla="*/ 46 w 121"/>
                <a:gd name="T59" fmla="*/ 70 h 245"/>
                <a:gd name="T60" fmla="*/ 42 w 121"/>
                <a:gd name="T61" fmla="*/ 83 h 245"/>
                <a:gd name="T62" fmla="*/ 39 w 121"/>
                <a:gd name="T63" fmla="*/ 100 h 245"/>
                <a:gd name="T64" fmla="*/ 39 w 121"/>
                <a:gd name="T65" fmla="*/ 121 h 245"/>
                <a:gd name="T66" fmla="*/ 39 w 121"/>
                <a:gd name="T67" fmla="*/ 147 h 245"/>
                <a:gd name="T68" fmla="*/ 42 w 121"/>
                <a:gd name="T69" fmla="*/ 167 h 245"/>
                <a:gd name="T70" fmla="*/ 46 w 121"/>
                <a:gd name="T71" fmla="*/ 178 h 245"/>
                <a:gd name="T72" fmla="*/ 51 w 121"/>
                <a:gd name="T73" fmla="*/ 186 h 245"/>
                <a:gd name="T74" fmla="*/ 60 w 121"/>
                <a:gd name="T75" fmla="*/ 189 h 245"/>
                <a:gd name="T76" fmla="*/ 68 w 121"/>
                <a:gd name="T77" fmla="*/ 189 h 245"/>
                <a:gd name="T78" fmla="*/ 74 w 121"/>
                <a:gd name="T79" fmla="*/ 185 h 245"/>
                <a:gd name="T80" fmla="*/ 79 w 121"/>
                <a:gd name="T81" fmla="*/ 178 h 245"/>
                <a:gd name="T82" fmla="*/ 86 w 121"/>
                <a:gd name="T83" fmla="*/ 154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Z"/>
            </a:p>
          </p:txBody>
        </p:sp>
        <p:sp>
          <p:nvSpPr>
            <p:cNvPr id="31" name="Freeform 261">
              <a:extLst>
                <a:ext uri="{FF2B5EF4-FFF2-40B4-BE49-F238E27FC236}">
                  <a16:creationId xmlns:a16="http://schemas.microsoft.com/office/drawing/2014/main" id="{CDE12902-8224-9E42-84D3-15FE45F10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>
                <a:gd name="T0" fmla="*/ 121 w 121"/>
                <a:gd name="T1" fmla="*/ 162 h 245"/>
                <a:gd name="T2" fmla="*/ 114 w 121"/>
                <a:gd name="T3" fmla="*/ 199 h 245"/>
                <a:gd name="T4" fmla="*/ 102 w 121"/>
                <a:gd name="T5" fmla="*/ 224 h 245"/>
                <a:gd name="T6" fmla="*/ 86 w 121"/>
                <a:gd name="T7" fmla="*/ 239 h 245"/>
                <a:gd name="T8" fmla="*/ 64 w 121"/>
                <a:gd name="T9" fmla="*/ 245 h 245"/>
                <a:gd name="T10" fmla="*/ 46 w 121"/>
                <a:gd name="T11" fmla="*/ 242 h 245"/>
                <a:gd name="T12" fmla="*/ 35 w 121"/>
                <a:gd name="T13" fmla="*/ 235 h 245"/>
                <a:gd name="T14" fmla="*/ 25 w 121"/>
                <a:gd name="T15" fmla="*/ 227 h 245"/>
                <a:gd name="T16" fmla="*/ 16 w 121"/>
                <a:gd name="T17" fmla="*/ 213 h 245"/>
                <a:gd name="T18" fmla="*/ 8 w 121"/>
                <a:gd name="T19" fmla="*/ 193 h 245"/>
                <a:gd name="T20" fmla="*/ 2 w 121"/>
                <a:gd name="T21" fmla="*/ 171 h 245"/>
                <a:gd name="T22" fmla="*/ 0 w 121"/>
                <a:gd name="T23" fmla="*/ 143 h 245"/>
                <a:gd name="T24" fmla="*/ 0 w 121"/>
                <a:gd name="T25" fmla="*/ 107 h 245"/>
                <a:gd name="T26" fmla="*/ 4 w 121"/>
                <a:gd name="T27" fmla="*/ 70 h 245"/>
                <a:gd name="T28" fmla="*/ 12 w 121"/>
                <a:gd name="T29" fmla="*/ 39 h 245"/>
                <a:gd name="T30" fmla="*/ 25 w 121"/>
                <a:gd name="T31" fmla="*/ 17 h 245"/>
                <a:gd name="T32" fmla="*/ 42 w 121"/>
                <a:gd name="T33" fmla="*/ 4 h 245"/>
                <a:gd name="T34" fmla="*/ 63 w 121"/>
                <a:gd name="T35" fmla="*/ 0 h 245"/>
                <a:gd name="T36" fmla="*/ 79 w 121"/>
                <a:gd name="T37" fmla="*/ 2 h 245"/>
                <a:gd name="T38" fmla="*/ 93 w 121"/>
                <a:gd name="T39" fmla="*/ 10 h 245"/>
                <a:gd name="T40" fmla="*/ 103 w 121"/>
                <a:gd name="T41" fmla="*/ 23 h 245"/>
                <a:gd name="T42" fmla="*/ 111 w 121"/>
                <a:gd name="T43" fmla="*/ 41 h 245"/>
                <a:gd name="T44" fmla="*/ 118 w 121"/>
                <a:gd name="T45" fmla="*/ 65 h 245"/>
                <a:gd name="T46" fmla="*/ 85 w 121"/>
                <a:gd name="T47" fmla="*/ 83 h 245"/>
                <a:gd name="T48" fmla="*/ 82 w 121"/>
                <a:gd name="T49" fmla="*/ 72 h 245"/>
                <a:gd name="T50" fmla="*/ 77 w 121"/>
                <a:gd name="T51" fmla="*/ 62 h 245"/>
                <a:gd name="T52" fmla="*/ 70 w 121"/>
                <a:gd name="T53" fmla="*/ 55 h 245"/>
                <a:gd name="T54" fmla="*/ 60 w 121"/>
                <a:gd name="T55" fmla="*/ 55 h 245"/>
                <a:gd name="T56" fmla="*/ 51 w 121"/>
                <a:gd name="T57" fmla="*/ 59 h 245"/>
                <a:gd name="T58" fmla="*/ 46 w 121"/>
                <a:gd name="T59" fmla="*/ 70 h 245"/>
                <a:gd name="T60" fmla="*/ 42 w 121"/>
                <a:gd name="T61" fmla="*/ 83 h 245"/>
                <a:gd name="T62" fmla="*/ 39 w 121"/>
                <a:gd name="T63" fmla="*/ 100 h 245"/>
                <a:gd name="T64" fmla="*/ 39 w 121"/>
                <a:gd name="T65" fmla="*/ 121 h 245"/>
                <a:gd name="T66" fmla="*/ 39 w 121"/>
                <a:gd name="T67" fmla="*/ 147 h 245"/>
                <a:gd name="T68" fmla="*/ 42 w 121"/>
                <a:gd name="T69" fmla="*/ 167 h 245"/>
                <a:gd name="T70" fmla="*/ 46 w 121"/>
                <a:gd name="T71" fmla="*/ 178 h 245"/>
                <a:gd name="T72" fmla="*/ 51 w 121"/>
                <a:gd name="T73" fmla="*/ 186 h 245"/>
                <a:gd name="T74" fmla="*/ 60 w 121"/>
                <a:gd name="T75" fmla="*/ 189 h 245"/>
                <a:gd name="T76" fmla="*/ 68 w 121"/>
                <a:gd name="T77" fmla="*/ 189 h 245"/>
                <a:gd name="T78" fmla="*/ 74 w 121"/>
                <a:gd name="T79" fmla="*/ 185 h 245"/>
                <a:gd name="T80" fmla="*/ 79 w 121"/>
                <a:gd name="T81" fmla="*/ 178 h 245"/>
                <a:gd name="T82" fmla="*/ 86 w 121"/>
                <a:gd name="T83" fmla="*/ 154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Z"/>
            </a:p>
          </p:txBody>
        </p:sp>
        <p:sp>
          <p:nvSpPr>
            <p:cNvPr id="32" name="Rectangle 262">
              <a:extLst>
                <a:ext uri="{FF2B5EF4-FFF2-40B4-BE49-F238E27FC236}">
                  <a16:creationId xmlns:a16="http://schemas.microsoft.com/office/drawing/2014/main" id="{9B7C0F0B-9D37-9F44-98F7-13D659D07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000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Rectangle 263">
              <a:extLst>
                <a:ext uri="{FF2B5EF4-FFF2-40B4-BE49-F238E27FC236}">
                  <a16:creationId xmlns:a16="http://schemas.microsoft.com/office/drawing/2014/main" id="{23B00DBE-E4CD-AA49-BFA9-01AEBB5D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995"/>
              <a:ext cx="4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Rectangle 264">
              <a:extLst>
                <a:ext uri="{FF2B5EF4-FFF2-40B4-BE49-F238E27FC236}">
                  <a16:creationId xmlns:a16="http://schemas.microsoft.com/office/drawing/2014/main" id="{28F88F9F-E87D-7947-9CA6-6A5096BB4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989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 265">
              <a:extLst>
                <a:ext uri="{FF2B5EF4-FFF2-40B4-BE49-F238E27FC236}">
                  <a16:creationId xmlns:a16="http://schemas.microsoft.com/office/drawing/2014/main" id="{7CA8AAD3-E73B-F04B-85FB-39C3BC43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266">
              <a:extLst>
                <a:ext uri="{FF2B5EF4-FFF2-40B4-BE49-F238E27FC236}">
                  <a16:creationId xmlns:a16="http://schemas.microsoft.com/office/drawing/2014/main" id="{70D55204-4334-304E-9E44-0C0141532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267">
              <a:extLst>
                <a:ext uri="{FF2B5EF4-FFF2-40B4-BE49-F238E27FC236}">
                  <a16:creationId xmlns:a16="http://schemas.microsoft.com/office/drawing/2014/main" id="{E09668A3-2345-F343-9CE0-3362E0353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268">
              <a:extLst>
                <a:ext uri="{FF2B5EF4-FFF2-40B4-BE49-F238E27FC236}">
                  <a16:creationId xmlns:a16="http://schemas.microsoft.com/office/drawing/2014/main" id="{FF58D1D1-4020-D54D-9DC5-D9F404061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269">
              <a:extLst>
                <a:ext uri="{FF2B5EF4-FFF2-40B4-BE49-F238E27FC236}">
                  <a16:creationId xmlns:a16="http://schemas.microsoft.com/office/drawing/2014/main" id="{76B7B2DC-1960-1A4A-A8EB-A7CED4B1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Rectangle 270">
              <a:extLst>
                <a:ext uri="{FF2B5EF4-FFF2-40B4-BE49-F238E27FC236}">
                  <a16:creationId xmlns:a16="http://schemas.microsoft.com/office/drawing/2014/main" id="{974C6DE5-2A33-B04F-A145-275221A4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Rectangle 271">
              <a:extLst>
                <a:ext uri="{FF2B5EF4-FFF2-40B4-BE49-F238E27FC236}">
                  <a16:creationId xmlns:a16="http://schemas.microsoft.com/office/drawing/2014/main" id="{7CB59953-5709-7D45-B52C-01AAF21E7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Rectangle 272">
              <a:extLst>
                <a:ext uri="{FF2B5EF4-FFF2-40B4-BE49-F238E27FC236}">
                  <a16:creationId xmlns:a16="http://schemas.microsoft.com/office/drawing/2014/main" id="{333027A8-09DD-3740-861B-E52649A8E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273">
              <a:extLst>
                <a:ext uri="{FF2B5EF4-FFF2-40B4-BE49-F238E27FC236}">
                  <a16:creationId xmlns:a16="http://schemas.microsoft.com/office/drawing/2014/main" id="{E607D35E-2392-A144-9CA8-F63CD6B5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274">
              <a:extLst>
                <a:ext uri="{FF2B5EF4-FFF2-40B4-BE49-F238E27FC236}">
                  <a16:creationId xmlns:a16="http://schemas.microsoft.com/office/drawing/2014/main" id="{352F50D5-7970-3141-A88B-61653719D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 275">
              <a:extLst>
                <a:ext uri="{FF2B5EF4-FFF2-40B4-BE49-F238E27FC236}">
                  <a16:creationId xmlns:a16="http://schemas.microsoft.com/office/drawing/2014/main" id="{E5F22108-EEC9-FC4A-9073-68D83F2E1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276">
              <a:extLst>
                <a:ext uri="{FF2B5EF4-FFF2-40B4-BE49-F238E27FC236}">
                  <a16:creationId xmlns:a16="http://schemas.microsoft.com/office/drawing/2014/main" id="{B370AFB3-EB69-1C45-B4BA-89CC3875F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Rectangle 277">
              <a:extLst>
                <a:ext uri="{FF2B5EF4-FFF2-40B4-BE49-F238E27FC236}">
                  <a16:creationId xmlns:a16="http://schemas.microsoft.com/office/drawing/2014/main" id="{1393C7FD-F70D-E044-A132-30E004116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Rectangle 278">
              <a:extLst>
                <a:ext uri="{FF2B5EF4-FFF2-40B4-BE49-F238E27FC236}">
                  <a16:creationId xmlns:a16="http://schemas.microsoft.com/office/drawing/2014/main" id="{9535D572-A7E5-7F4C-8BC1-DE881C0E9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Rectangle 279">
              <a:extLst>
                <a:ext uri="{FF2B5EF4-FFF2-40B4-BE49-F238E27FC236}">
                  <a16:creationId xmlns:a16="http://schemas.microsoft.com/office/drawing/2014/main" id="{30E8FFBF-BD8A-4940-BB71-6C3421BF8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Rectangle 280">
              <a:extLst>
                <a:ext uri="{FF2B5EF4-FFF2-40B4-BE49-F238E27FC236}">
                  <a16:creationId xmlns:a16="http://schemas.microsoft.com/office/drawing/2014/main" id="{40DC91F0-2E8E-4645-BC30-43A79AC84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Rectangle 281">
              <a:extLst>
                <a:ext uri="{FF2B5EF4-FFF2-40B4-BE49-F238E27FC236}">
                  <a16:creationId xmlns:a16="http://schemas.microsoft.com/office/drawing/2014/main" id="{4E1C6DFB-081F-544A-B0C2-08BFA30EE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Rectangle 282">
              <a:extLst>
                <a:ext uri="{FF2B5EF4-FFF2-40B4-BE49-F238E27FC236}">
                  <a16:creationId xmlns:a16="http://schemas.microsoft.com/office/drawing/2014/main" id="{E33196D8-A27C-3843-993A-23C4CB109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Rectangle 283">
              <a:extLst>
                <a:ext uri="{FF2B5EF4-FFF2-40B4-BE49-F238E27FC236}">
                  <a16:creationId xmlns:a16="http://schemas.microsoft.com/office/drawing/2014/main" id="{1A9FF3CE-3188-904A-AEFE-1CD97A2C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Rectangle 284">
              <a:extLst>
                <a:ext uri="{FF2B5EF4-FFF2-40B4-BE49-F238E27FC236}">
                  <a16:creationId xmlns:a16="http://schemas.microsoft.com/office/drawing/2014/main" id="{8D216B80-B912-484D-B8AD-044D7343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285">
              <a:extLst>
                <a:ext uri="{FF2B5EF4-FFF2-40B4-BE49-F238E27FC236}">
                  <a16:creationId xmlns:a16="http://schemas.microsoft.com/office/drawing/2014/main" id="{D717FE68-0BF5-8C46-B085-55CFAC42F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286">
              <a:extLst>
                <a:ext uri="{FF2B5EF4-FFF2-40B4-BE49-F238E27FC236}">
                  <a16:creationId xmlns:a16="http://schemas.microsoft.com/office/drawing/2014/main" id="{6544E5FC-6BF2-4948-98C0-3B6BDDE9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000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287">
              <a:extLst>
                <a:ext uri="{FF2B5EF4-FFF2-40B4-BE49-F238E27FC236}">
                  <a16:creationId xmlns:a16="http://schemas.microsoft.com/office/drawing/2014/main" id="{1FE3660B-6BFB-D547-BA1D-DB2102B59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995"/>
              <a:ext cx="4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Rectangle 288">
              <a:extLst>
                <a:ext uri="{FF2B5EF4-FFF2-40B4-BE49-F238E27FC236}">
                  <a16:creationId xmlns:a16="http://schemas.microsoft.com/office/drawing/2014/main" id="{F4F3B87F-CDCC-EC42-AE52-249868B38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989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289">
              <a:extLst>
                <a:ext uri="{FF2B5EF4-FFF2-40B4-BE49-F238E27FC236}">
                  <a16:creationId xmlns:a16="http://schemas.microsoft.com/office/drawing/2014/main" id="{A3D06AA2-0D64-C146-88BC-72B5F0E46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ectangle 290">
              <a:extLst>
                <a:ext uri="{FF2B5EF4-FFF2-40B4-BE49-F238E27FC236}">
                  <a16:creationId xmlns:a16="http://schemas.microsoft.com/office/drawing/2014/main" id="{24690F19-BE32-074B-A81D-4248F7F00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 291">
              <a:extLst>
                <a:ext uri="{FF2B5EF4-FFF2-40B4-BE49-F238E27FC236}">
                  <a16:creationId xmlns:a16="http://schemas.microsoft.com/office/drawing/2014/main" id="{5E94B0E9-720A-F040-B306-CF5FF623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ctangle 292">
              <a:extLst>
                <a:ext uri="{FF2B5EF4-FFF2-40B4-BE49-F238E27FC236}">
                  <a16:creationId xmlns:a16="http://schemas.microsoft.com/office/drawing/2014/main" id="{704509C1-DE54-C142-A01F-22F6716E2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Rectangle 293">
              <a:extLst>
                <a:ext uri="{FF2B5EF4-FFF2-40B4-BE49-F238E27FC236}">
                  <a16:creationId xmlns:a16="http://schemas.microsoft.com/office/drawing/2014/main" id="{72FA5561-800F-9B4F-B395-4B556711A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Rectangle 294">
              <a:extLst>
                <a:ext uri="{FF2B5EF4-FFF2-40B4-BE49-F238E27FC236}">
                  <a16:creationId xmlns:a16="http://schemas.microsoft.com/office/drawing/2014/main" id="{B5E521B3-539F-5449-8B2E-C50A64157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Rectangle 295">
              <a:extLst>
                <a:ext uri="{FF2B5EF4-FFF2-40B4-BE49-F238E27FC236}">
                  <a16:creationId xmlns:a16="http://schemas.microsoft.com/office/drawing/2014/main" id="{398B9026-CB48-4C47-AFE7-DAC41F62B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Rectangle 296">
              <a:extLst>
                <a:ext uri="{FF2B5EF4-FFF2-40B4-BE49-F238E27FC236}">
                  <a16:creationId xmlns:a16="http://schemas.microsoft.com/office/drawing/2014/main" id="{AD4F4C94-DD97-D140-B254-B9EF035D1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Rectangle 297">
              <a:extLst>
                <a:ext uri="{FF2B5EF4-FFF2-40B4-BE49-F238E27FC236}">
                  <a16:creationId xmlns:a16="http://schemas.microsoft.com/office/drawing/2014/main" id="{76E8DCB6-9712-B84B-82C0-3F8DADD7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Rectangle 298">
              <a:extLst>
                <a:ext uri="{FF2B5EF4-FFF2-40B4-BE49-F238E27FC236}">
                  <a16:creationId xmlns:a16="http://schemas.microsoft.com/office/drawing/2014/main" id="{9F0B70E9-545B-E541-9EE2-CA1A203D6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Rectangle 299">
              <a:extLst>
                <a:ext uri="{FF2B5EF4-FFF2-40B4-BE49-F238E27FC236}">
                  <a16:creationId xmlns:a16="http://schemas.microsoft.com/office/drawing/2014/main" id="{250140C8-DF6B-1247-9C8F-17FD0D6BD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Rectangle 300">
              <a:extLst>
                <a:ext uri="{FF2B5EF4-FFF2-40B4-BE49-F238E27FC236}">
                  <a16:creationId xmlns:a16="http://schemas.microsoft.com/office/drawing/2014/main" id="{B0E5C16D-4CF9-5A46-9D01-61F011504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Rectangle 301">
              <a:extLst>
                <a:ext uri="{FF2B5EF4-FFF2-40B4-BE49-F238E27FC236}">
                  <a16:creationId xmlns:a16="http://schemas.microsoft.com/office/drawing/2014/main" id="{099CAC4E-4A8F-D546-844A-440164C8F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Rectangle 302">
              <a:extLst>
                <a:ext uri="{FF2B5EF4-FFF2-40B4-BE49-F238E27FC236}">
                  <a16:creationId xmlns:a16="http://schemas.microsoft.com/office/drawing/2014/main" id="{D5345481-D3F0-2149-AAFE-20DD3D98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Rectangle 303">
              <a:extLst>
                <a:ext uri="{FF2B5EF4-FFF2-40B4-BE49-F238E27FC236}">
                  <a16:creationId xmlns:a16="http://schemas.microsoft.com/office/drawing/2014/main" id="{D608A96B-9F4C-F74F-92DF-4B732EE3F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Rectangle 304">
              <a:extLst>
                <a:ext uri="{FF2B5EF4-FFF2-40B4-BE49-F238E27FC236}">
                  <a16:creationId xmlns:a16="http://schemas.microsoft.com/office/drawing/2014/main" id="{330ADAF6-2EF6-114C-BD81-87156FD37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Rectangle 305">
              <a:extLst>
                <a:ext uri="{FF2B5EF4-FFF2-40B4-BE49-F238E27FC236}">
                  <a16:creationId xmlns:a16="http://schemas.microsoft.com/office/drawing/2014/main" id="{F3611C17-B71E-2942-B494-3CA57CDB0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Rectangle 306">
              <a:extLst>
                <a:ext uri="{FF2B5EF4-FFF2-40B4-BE49-F238E27FC236}">
                  <a16:creationId xmlns:a16="http://schemas.microsoft.com/office/drawing/2014/main" id="{90C59050-6846-3346-9052-E02EE8B42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Rectangle 307">
              <a:extLst>
                <a:ext uri="{FF2B5EF4-FFF2-40B4-BE49-F238E27FC236}">
                  <a16:creationId xmlns:a16="http://schemas.microsoft.com/office/drawing/2014/main" id="{45F454E8-B7BE-2542-B62F-92500FA51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Rectangle 308">
              <a:extLst>
                <a:ext uri="{FF2B5EF4-FFF2-40B4-BE49-F238E27FC236}">
                  <a16:creationId xmlns:a16="http://schemas.microsoft.com/office/drawing/2014/main" id="{415F0B20-74BB-BD4A-8BB6-DAE9F3BA3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309">
              <a:extLst>
                <a:ext uri="{FF2B5EF4-FFF2-40B4-BE49-F238E27FC236}">
                  <a16:creationId xmlns:a16="http://schemas.microsoft.com/office/drawing/2014/main" id="{773E4B1B-00B8-FA4E-AD85-3F773E8AE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Rectangle 310">
              <a:extLst>
                <a:ext uri="{FF2B5EF4-FFF2-40B4-BE49-F238E27FC236}">
                  <a16:creationId xmlns:a16="http://schemas.microsoft.com/office/drawing/2014/main" id="{0EC86703-3ADB-F549-A539-CAD68293F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Rectangle 311">
              <a:extLst>
                <a:ext uri="{FF2B5EF4-FFF2-40B4-BE49-F238E27FC236}">
                  <a16:creationId xmlns:a16="http://schemas.microsoft.com/office/drawing/2014/main" id="{6D5C0C91-9B6E-0F49-B417-C436AFCBD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Rectangle 312">
              <a:extLst>
                <a:ext uri="{FF2B5EF4-FFF2-40B4-BE49-F238E27FC236}">
                  <a16:creationId xmlns:a16="http://schemas.microsoft.com/office/drawing/2014/main" id="{12CC75E1-DB46-B541-AA63-0BDAE6381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Rectangle 313">
              <a:extLst>
                <a:ext uri="{FF2B5EF4-FFF2-40B4-BE49-F238E27FC236}">
                  <a16:creationId xmlns:a16="http://schemas.microsoft.com/office/drawing/2014/main" id="{931A5B07-4634-BF45-8223-FD486ABE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Rectangle 314">
              <a:extLst>
                <a:ext uri="{FF2B5EF4-FFF2-40B4-BE49-F238E27FC236}">
                  <a16:creationId xmlns:a16="http://schemas.microsoft.com/office/drawing/2014/main" id="{550B042B-103E-1447-9A03-C3439CEF6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Rectangle 315">
              <a:extLst>
                <a:ext uri="{FF2B5EF4-FFF2-40B4-BE49-F238E27FC236}">
                  <a16:creationId xmlns:a16="http://schemas.microsoft.com/office/drawing/2014/main" id="{22590D24-832A-9B4C-A14C-815A532E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Rectangle 316">
              <a:extLst>
                <a:ext uri="{FF2B5EF4-FFF2-40B4-BE49-F238E27FC236}">
                  <a16:creationId xmlns:a16="http://schemas.microsoft.com/office/drawing/2014/main" id="{18FD697C-0AFE-9442-B743-AD00C0E03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Rectangle 317">
              <a:extLst>
                <a:ext uri="{FF2B5EF4-FFF2-40B4-BE49-F238E27FC236}">
                  <a16:creationId xmlns:a16="http://schemas.microsoft.com/office/drawing/2014/main" id="{C2A78FF9-0911-8B4F-B52F-DC7CAB299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Rectangle 318">
              <a:extLst>
                <a:ext uri="{FF2B5EF4-FFF2-40B4-BE49-F238E27FC236}">
                  <a16:creationId xmlns:a16="http://schemas.microsoft.com/office/drawing/2014/main" id="{3A396876-C30E-384C-A3D5-F5785FA8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Rectangle 319">
              <a:extLst>
                <a:ext uri="{FF2B5EF4-FFF2-40B4-BE49-F238E27FC236}">
                  <a16:creationId xmlns:a16="http://schemas.microsoft.com/office/drawing/2014/main" id="{193B8B38-12F6-2444-8B7B-299F13E54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Rectangle 320">
              <a:extLst>
                <a:ext uri="{FF2B5EF4-FFF2-40B4-BE49-F238E27FC236}">
                  <a16:creationId xmlns:a16="http://schemas.microsoft.com/office/drawing/2014/main" id="{6C7B1A38-D60A-8D4A-8FC0-C629B4497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Rectangle 321">
              <a:extLst>
                <a:ext uri="{FF2B5EF4-FFF2-40B4-BE49-F238E27FC236}">
                  <a16:creationId xmlns:a16="http://schemas.microsoft.com/office/drawing/2014/main" id="{26315EDB-A5F6-FC40-90E4-543D70D0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Rectangle 322">
              <a:extLst>
                <a:ext uri="{FF2B5EF4-FFF2-40B4-BE49-F238E27FC236}">
                  <a16:creationId xmlns:a16="http://schemas.microsoft.com/office/drawing/2014/main" id="{784C86CE-FC49-DE4F-9BB5-8F75DA26D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Rectangle 323">
              <a:extLst>
                <a:ext uri="{FF2B5EF4-FFF2-40B4-BE49-F238E27FC236}">
                  <a16:creationId xmlns:a16="http://schemas.microsoft.com/office/drawing/2014/main" id="{95B76C4C-1C06-0844-BB58-0B9DF197E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Rectangle 324">
              <a:extLst>
                <a:ext uri="{FF2B5EF4-FFF2-40B4-BE49-F238E27FC236}">
                  <a16:creationId xmlns:a16="http://schemas.microsoft.com/office/drawing/2014/main" id="{06D886E7-A4CF-ED43-BF33-11EF334D1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Rectangle 325">
              <a:extLst>
                <a:ext uri="{FF2B5EF4-FFF2-40B4-BE49-F238E27FC236}">
                  <a16:creationId xmlns:a16="http://schemas.microsoft.com/office/drawing/2014/main" id="{725D0F58-528F-5043-8CC6-7FF1E3A2F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Rectangle 326">
              <a:extLst>
                <a:ext uri="{FF2B5EF4-FFF2-40B4-BE49-F238E27FC236}">
                  <a16:creationId xmlns:a16="http://schemas.microsoft.com/office/drawing/2014/main" id="{D48B6AF5-0FB0-0C46-8BC7-F03BD653C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Rectangle 327">
              <a:extLst>
                <a:ext uri="{FF2B5EF4-FFF2-40B4-BE49-F238E27FC236}">
                  <a16:creationId xmlns:a16="http://schemas.microsoft.com/office/drawing/2014/main" id="{4482792F-17A1-2145-B8F3-2028460BF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Rectangle 328">
              <a:extLst>
                <a:ext uri="{FF2B5EF4-FFF2-40B4-BE49-F238E27FC236}">
                  <a16:creationId xmlns:a16="http://schemas.microsoft.com/office/drawing/2014/main" id="{81BE96E0-11EE-EF41-A419-8A959368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Rectangle 329">
              <a:extLst>
                <a:ext uri="{FF2B5EF4-FFF2-40B4-BE49-F238E27FC236}">
                  <a16:creationId xmlns:a16="http://schemas.microsoft.com/office/drawing/2014/main" id="{0508672F-6204-5547-B579-CDC1DAD30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Rectangle 330">
              <a:extLst>
                <a:ext uri="{FF2B5EF4-FFF2-40B4-BE49-F238E27FC236}">
                  <a16:creationId xmlns:a16="http://schemas.microsoft.com/office/drawing/2014/main" id="{A10FF75E-B95D-BF42-9477-AAFC10CD1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Rectangle 331">
              <a:extLst>
                <a:ext uri="{FF2B5EF4-FFF2-40B4-BE49-F238E27FC236}">
                  <a16:creationId xmlns:a16="http://schemas.microsoft.com/office/drawing/2014/main" id="{C6CC9E1F-229C-3548-A67A-45D9E3CA9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Rectangle 332">
              <a:extLst>
                <a:ext uri="{FF2B5EF4-FFF2-40B4-BE49-F238E27FC236}">
                  <a16:creationId xmlns:a16="http://schemas.microsoft.com/office/drawing/2014/main" id="{C5730B21-8456-EA40-8E4C-949CF74CE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Rectangle 333">
              <a:extLst>
                <a:ext uri="{FF2B5EF4-FFF2-40B4-BE49-F238E27FC236}">
                  <a16:creationId xmlns:a16="http://schemas.microsoft.com/office/drawing/2014/main" id="{8A200B1A-1499-B143-9F07-9B347309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Rectangle 334">
              <a:extLst>
                <a:ext uri="{FF2B5EF4-FFF2-40B4-BE49-F238E27FC236}">
                  <a16:creationId xmlns:a16="http://schemas.microsoft.com/office/drawing/2014/main" id="{0EE714F7-29C5-1C44-BD22-10C216CD9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Rectangle 335">
              <a:extLst>
                <a:ext uri="{FF2B5EF4-FFF2-40B4-BE49-F238E27FC236}">
                  <a16:creationId xmlns:a16="http://schemas.microsoft.com/office/drawing/2014/main" id="{E65F6E5D-4B97-F246-A73C-257A1843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Rectangle 336">
              <a:extLst>
                <a:ext uri="{FF2B5EF4-FFF2-40B4-BE49-F238E27FC236}">
                  <a16:creationId xmlns:a16="http://schemas.microsoft.com/office/drawing/2014/main" id="{C589E697-A510-6048-AB2C-32316C856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Rectangle 337">
              <a:extLst>
                <a:ext uri="{FF2B5EF4-FFF2-40B4-BE49-F238E27FC236}">
                  <a16:creationId xmlns:a16="http://schemas.microsoft.com/office/drawing/2014/main" id="{8A8F671F-5335-CA46-B155-2D783D82B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Rectangle 338">
              <a:extLst>
                <a:ext uri="{FF2B5EF4-FFF2-40B4-BE49-F238E27FC236}">
                  <a16:creationId xmlns:a16="http://schemas.microsoft.com/office/drawing/2014/main" id="{54A5CA85-E324-D249-891B-5D7AA708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Rectangle 339">
              <a:extLst>
                <a:ext uri="{FF2B5EF4-FFF2-40B4-BE49-F238E27FC236}">
                  <a16:creationId xmlns:a16="http://schemas.microsoft.com/office/drawing/2014/main" id="{1FD9ACE0-8D56-2A42-9AC2-6AA9AB8B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Rectangle 340">
              <a:extLst>
                <a:ext uri="{FF2B5EF4-FFF2-40B4-BE49-F238E27FC236}">
                  <a16:creationId xmlns:a16="http://schemas.microsoft.com/office/drawing/2014/main" id="{020C6351-35AE-CC4B-B2FE-1BA420468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Rectangle 341">
              <a:extLst>
                <a:ext uri="{FF2B5EF4-FFF2-40B4-BE49-F238E27FC236}">
                  <a16:creationId xmlns:a16="http://schemas.microsoft.com/office/drawing/2014/main" id="{A96B00F9-5D84-B640-A235-515E423D3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Rectangle 342">
              <a:extLst>
                <a:ext uri="{FF2B5EF4-FFF2-40B4-BE49-F238E27FC236}">
                  <a16:creationId xmlns:a16="http://schemas.microsoft.com/office/drawing/2014/main" id="{AB07916F-9E7B-A348-B458-23D2BA9AB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WordArt 343">
              <a:extLst>
                <a:ext uri="{FF2B5EF4-FFF2-40B4-BE49-F238E27FC236}">
                  <a16:creationId xmlns:a16="http://schemas.microsoft.com/office/drawing/2014/main" id="{BACBA434-5ACE-B040-B75C-9B22A01B32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0" y="1263"/>
              <a:ext cx="111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</a:t>
              </a:r>
              <a:endParaRPr lang="en-A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114" name="Group 344">
            <a:extLst>
              <a:ext uri="{FF2B5EF4-FFF2-40B4-BE49-F238E27FC236}">
                <a16:creationId xmlns:a16="http://schemas.microsoft.com/office/drawing/2014/main" id="{9FB8F600-E31E-8B49-BF8F-690D662FB807}"/>
              </a:ext>
            </a:extLst>
          </p:cNvPr>
          <p:cNvGrpSpPr>
            <a:grpSpLocks/>
          </p:cNvGrpSpPr>
          <p:nvPr/>
        </p:nvGrpSpPr>
        <p:grpSpPr bwMode="auto">
          <a:xfrm>
            <a:off x="1086318" y="3894173"/>
            <a:ext cx="1295400" cy="1524000"/>
            <a:chOff x="222" y="768"/>
            <a:chExt cx="912" cy="864"/>
          </a:xfrm>
        </p:grpSpPr>
        <p:sp>
          <p:nvSpPr>
            <p:cNvPr id="115" name="AutoShape 345">
              <a:extLst>
                <a:ext uri="{FF2B5EF4-FFF2-40B4-BE49-F238E27FC236}">
                  <a16:creationId xmlns:a16="http://schemas.microsoft.com/office/drawing/2014/main" id="{10AC2B58-6BA6-B049-B99D-A1E3F9A6FD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" y="768"/>
              <a:ext cx="91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Z"/>
            </a:p>
          </p:txBody>
        </p:sp>
        <p:sp>
          <p:nvSpPr>
            <p:cNvPr id="116" name="Rectangle 346">
              <a:extLst>
                <a:ext uri="{FF2B5EF4-FFF2-40B4-BE49-F238E27FC236}">
                  <a16:creationId xmlns:a16="http://schemas.microsoft.com/office/drawing/2014/main" id="{6DCA1196-AC16-5348-A91E-CFC26995E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000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Rectangle 347">
              <a:extLst>
                <a:ext uri="{FF2B5EF4-FFF2-40B4-BE49-F238E27FC236}">
                  <a16:creationId xmlns:a16="http://schemas.microsoft.com/office/drawing/2014/main" id="{19382359-FAA4-4542-9031-269794172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995"/>
              <a:ext cx="4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Rectangle 348">
              <a:extLst>
                <a:ext uri="{FF2B5EF4-FFF2-40B4-BE49-F238E27FC236}">
                  <a16:creationId xmlns:a16="http://schemas.microsoft.com/office/drawing/2014/main" id="{2E0E538C-B01D-6D4A-8B00-0243EC58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989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Rectangle 349">
              <a:extLst>
                <a:ext uri="{FF2B5EF4-FFF2-40B4-BE49-F238E27FC236}">
                  <a16:creationId xmlns:a16="http://schemas.microsoft.com/office/drawing/2014/main" id="{20F14705-038E-EE41-AF36-B6E7E74D7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Rectangle 350">
              <a:extLst>
                <a:ext uri="{FF2B5EF4-FFF2-40B4-BE49-F238E27FC236}">
                  <a16:creationId xmlns:a16="http://schemas.microsoft.com/office/drawing/2014/main" id="{64CF688D-ADA8-284B-9136-E6BD3BF4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Rectangle 351">
              <a:extLst>
                <a:ext uri="{FF2B5EF4-FFF2-40B4-BE49-F238E27FC236}">
                  <a16:creationId xmlns:a16="http://schemas.microsoft.com/office/drawing/2014/main" id="{2265F074-0699-A545-9C5B-0AF260B6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Rectangle 352">
              <a:extLst>
                <a:ext uri="{FF2B5EF4-FFF2-40B4-BE49-F238E27FC236}">
                  <a16:creationId xmlns:a16="http://schemas.microsoft.com/office/drawing/2014/main" id="{B73C12DF-98CF-5945-8097-2D6697CB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Rectangle 353">
              <a:extLst>
                <a:ext uri="{FF2B5EF4-FFF2-40B4-BE49-F238E27FC236}">
                  <a16:creationId xmlns:a16="http://schemas.microsoft.com/office/drawing/2014/main" id="{2EE4FE04-12AF-B642-81A7-D6A8C635C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Rectangle 354">
              <a:extLst>
                <a:ext uri="{FF2B5EF4-FFF2-40B4-BE49-F238E27FC236}">
                  <a16:creationId xmlns:a16="http://schemas.microsoft.com/office/drawing/2014/main" id="{8EE9CC11-2931-CE47-A0C7-0BA258A7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Rectangle 355">
              <a:extLst>
                <a:ext uri="{FF2B5EF4-FFF2-40B4-BE49-F238E27FC236}">
                  <a16:creationId xmlns:a16="http://schemas.microsoft.com/office/drawing/2014/main" id="{0CA566A8-348D-6540-A05E-049D23A36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Rectangle 356">
              <a:extLst>
                <a:ext uri="{FF2B5EF4-FFF2-40B4-BE49-F238E27FC236}">
                  <a16:creationId xmlns:a16="http://schemas.microsoft.com/office/drawing/2014/main" id="{DE6F14B5-59A7-E541-99D7-73BF7FA3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Rectangle 357">
              <a:extLst>
                <a:ext uri="{FF2B5EF4-FFF2-40B4-BE49-F238E27FC236}">
                  <a16:creationId xmlns:a16="http://schemas.microsoft.com/office/drawing/2014/main" id="{C6CB6A00-30FB-E744-8E26-4E3513EEF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Rectangle 358">
              <a:extLst>
                <a:ext uri="{FF2B5EF4-FFF2-40B4-BE49-F238E27FC236}">
                  <a16:creationId xmlns:a16="http://schemas.microsoft.com/office/drawing/2014/main" id="{24CD6427-45F3-EF47-B1FC-4CB164F69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Rectangle 359">
              <a:extLst>
                <a:ext uri="{FF2B5EF4-FFF2-40B4-BE49-F238E27FC236}">
                  <a16:creationId xmlns:a16="http://schemas.microsoft.com/office/drawing/2014/main" id="{08C3AC66-5201-254D-B046-4ED455826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Rectangle 360">
              <a:extLst>
                <a:ext uri="{FF2B5EF4-FFF2-40B4-BE49-F238E27FC236}">
                  <a16:creationId xmlns:a16="http://schemas.microsoft.com/office/drawing/2014/main" id="{B31C24E7-C960-D84C-9633-5B9D7AB83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Rectangle 361">
              <a:extLst>
                <a:ext uri="{FF2B5EF4-FFF2-40B4-BE49-F238E27FC236}">
                  <a16:creationId xmlns:a16="http://schemas.microsoft.com/office/drawing/2014/main" id="{DE5CDC05-48A5-E547-8EE6-09AF42A00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Rectangle 362">
              <a:extLst>
                <a:ext uri="{FF2B5EF4-FFF2-40B4-BE49-F238E27FC236}">
                  <a16:creationId xmlns:a16="http://schemas.microsoft.com/office/drawing/2014/main" id="{FAA573D0-EE45-644D-A78C-B3B3857F9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Rectangle 363">
              <a:extLst>
                <a:ext uri="{FF2B5EF4-FFF2-40B4-BE49-F238E27FC236}">
                  <a16:creationId xmlns:a16="http://schemas.microsoft.com/office/drawing/2014/main" id="{22113E80-0A02-7240-BEDB-785E8DEB6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Rectangle 364">
              <a:extLst>
                <a:ext uri="{FF2B5EF4-FFF2-40B4-BE49-F238E27FC236}">
                  <a16:creationId xmlns:a16="http://schemas.microsoft.com/office/drawing/2014/main" id="{FFAA07B7-3613-CE45-B857-1861A9DC2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Rectangle 365">
              <a:extLst>
                <a:ext uri="{FF2B5EF4-FFF2-40B4-BE49-F238E27FC236}">
                  <a16:creationId xmlns:a16="http://schemas.microsoft.com/office/drawing/2014/main" id="{23C6D094-408A-744D-B9B8-3AAD43E8F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Rectangle 366">
              <a:extLst>
                <a:ext uri="{FF2B5EF4-FFF2-40B4-BE49-F238E27FC236}">
                  <a16:creationId xmlns:a16="http://schemas.microsoft.com/office/drawing/2014/main" id="{74768F71-A6CC-7D4F-9C26-69E11A63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Rectangle 367">
              <a:extLst>
                <a:ext uri="{FF2B5EF4-FFF2-40B4-BE49-F238E27FC236}">
                  <a16:creationId xmlns:a16="http://schemas.microsoft.com/office/drawing/2014/main" id="{36C257E3-BA27-424C-B5A8-CFCFFB800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Rectangle 368">
              <a:extLst>
                <a:ext uri="{FF2B5EF4-FFF2-40B4-BE49-F238E27FC236}">
                  <a16:creationId xmlns:a16="http://schemas.microsoft.com/office/drawing/2014/main" id="{AAD6883F-56C4-7043-93E8-B4CDCB81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Rectangle 369">
              <a:extLst>
                <a:ext uri="{FF2B5EF4-FFF2-40B4-BE49-F238E27FC236}">
                  <a16:creationId xmlns:a16="http://schemas.microsoft.com/office/drawing/2014/main" id="{AEB0D7CB-A2A4-4B4A-8B7D-C944A2933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370">
              <a:extLst>
                <a:ext uri="{FF2B5EF4-FFF2-40B4-BE49-F238E27FC236}">
                  <a16:creationId xmlns:a16="http://schemas.microsoft.com/office/drawing/2014/main" id="{668ED690-E8DD-2F4A-AF88-4D4EA72B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>
                <a:gd name="T0" fmla="*/ 121 w 121"/>
                <a:gd name="T1" fmla="*/ 162 h 245"/>
                <a:gd name="T2" fmla="*/ 114 w 121"/>
                <a:gd name="T3" fmla="*/ 199 h 245"/>
                <a:gd name="T4" fmla="*/ 102 w 121"/>
                <a:gd name="T5" fmla="*/ 224 h 245"/>
                <a:gd name="T6" fmla="*/ 86 w 121"/>
                <a:gd name="T7" fmla="*/ 239 h 245"/>
                <a:gd name="T8" fmla="*/ 64 w 121"/>
                <a:gd name="T9" fmla="*/ 245 h 245"/>
                <a:gd name="T10" fmla="*/ 46 w 121"/>
                <a:gd name="T11" fmla="*/ 242 h 245"/>
                <a:gd name="T12" fmla="*/ 35 w 121"/>
                <a:gd name="T13" fmla="*/ 235 h 245"/>
                <a:gd name="T14" fmla="*/ 25 w 121"/>
                <a:gd name="T15" fmla="*/ 227 h 245"/>
                <a:gd name="T16" fmla="*/ 16 w 121"/>
                <a:gd name="T17" fmla="*/ 213 h 245"/>
                <a:gd name="T18" fmla="*/ 8 w 121"/>
                <a:gd name="T19" fmla="*/ 193 h 245"/>
                <a:gd name="T20" fmla="*/ 2 w 121"/>
                <a:gd name="T21" fmla="*/ 171 h 245"/>
                <a:gd name="T22" fmla="*/ 0 w 121"/>
                <a:gd name="T23" fmla="*/ 143 h 245"/>
                <a:gd name="T24" fmla="*/ 0 w 121"/>
                <a:gd name="T25" fmla="*/ 107 h 245"/>
                <a:gd name="T26" fmla="*/ 4 w 121"/>
                <a:gd name="T27" fmla="*/ 70 h 245"/>
                <a:gd name="T28" fmla="*/ 12 w 121"/>
                <a:gd name="T29" fmla="*/ 39 h 245"/>
                <a:gd name="T30" fmla="*/ 25 w 121"/>
                <a:gd name="T31" fmla="*/ 17 h 245"/>
                <a:gd name="T32" fmla="*/ 42 w 121"/>
                <a:gd name="T33" fmla="*/ 4 h 245"/>
                <a:gd name="T34" fmla="*/ 63 w 121"/>
                <a:gd name="T35" fmla="*/ 0 h 245"/>
                <a:gd name="T36" fmla="*/ 79 w 121"/>
                <a:gd name="T37" fmla="*/ 2 h 245"/>
                <a:gd name="T38" fmla="*/ 93 w 121"/>
                <a:gd name="T39" fmla="*/ 10 h 245"/>
                <a:gd name="T40" fmla="*/ 103 w 121"/>
                <a:gd name="T41" fmla="*/ 23 h 245"/>
                <a:gd name="T42" fmla="*/ 111 w 121"/>
                <a:gd name="T43" fmla="*/ 41 h 245"/>
                <a:gd name="T44" fmla="*/ 118 w 121"/>
                <a:gd name="T45" fmla="*/ 65 h 245"/>
                <a:gd name="T46" fmla="*/ 85 w 121"/>
                <a:gd name="T47" fmla="*/ 83 h 245"/>
                <a:gd name="T48" fmla="*/ 82 w 121"/>
                <a:gd name="T49" fmla="*/ 72 h 245"/>
                <a:gd name="T50" fmla="*/ 77 w 121"/>
                <a:gd name="T51" fmla="*/ 62 h 245"/>
                <a:gd name="T52" fmla="*/ 70 w 121"/>
                <a:gd name="T53" fmla="*/ 55 h 245"/>
                <a:gd name="T54" fmla="*/ 60 w 121"/>
                <a:gd name="T55" fmla="*/ 55 h 245"/>
                <a:gd name="T56" fmla="*/ 51 w 121"/>
                <a:gd name="T57" fmla="*/ 59 h 245"/>
                <a:gd name="T58" fmla="*/ 46 w 121"/>
                <a:gd name="T59" fmla="*/ 70 h 245"/>
                <a:gd name="T60" fmla="*/ 42 w 121"/>
                <a:gd name="T61" fmla="*/ 83 h 245"/>
                <a:gd name="T62" fmla="*/ 39 w 121"/>
                <a:gd name="T63" fmla="*/ 100 h 245"/>
                <a:gd name="T64" fmla="*/ 39 w 121"/>
                <a:gd name="T65" fmla="*/ 121 h 245"/>
                <a:gd name="T66" fmla="*/ 39 w 121"/>
                <a:gd name="T67" fmla="*/ 147 h 245"/>
                <a:gd name="T68" fmla="*/ 42 w 121"/>
                <a:gd name="T69" fmla="*/ 167 h 245"/>
                <a:gd name="T70" fmla="*/ 46 w 121"/>
                <a:gd name="T71" fmla="*/ 178 h 245"/>
                <a:gd name="T72" fmla="*/ 51 w 121"/>
                <a:gd name="T73" fmla="*/ 186 h 245"/>
                <a:gd name="T74" fmla="*/ 60 w 121"/>
                <a:gd name="T75" fmla="*/ 189 h 245"/>
                <a:gd name="T76" fmla="*/ 68 w 121"/>
                <a:gd name="T77" fmla="*/ 189 h 245"/>
                <a:gd name="T78" fmla="*/ 74 w 121"/>
                <a:gd name="T79" fmla="*/ 185 h 245"/>
                <a:gd name="T80" fmla="*/ 79 w 121"/>
                <a:gd name="T81" fmla="*/ 178 h 245"/>
                <a:gd name="T82" fmla="*/ 86 w 121"/>
                <a:gd name="T83" fmla="*/ 154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Z"/>
            </a:p>
          </p:txBody>
        </p:sp>
        <p:sp>
          <p:nvSpPr>
            <p:cNvPr id="141" name="Freeform 371">
              <a:extLst>
                <a:ext uri="{FF2B5EF4-FFF2-40B4-BE49-F238E27FC236}">
                  <a16:creationId xmlns:a16="http://schemas.microsoft.com/office/drawing/2014/main" id="{A770ABCA-C040-9B40-9A55-D2100601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292"/>
              <a:ext cx="121" cy="245"/>
            </a:xfrm>
            <a:custGeom>
              <a:avLst/>
              <a:gdLst>
                <a:gd name="T0" fmla="*/ 121 w 121"/>
                <a:gd name="T1" fmla="*/ 162 h 245"/>
                <a:gd name="T2" fmla="*/ 114 w 121"/>
                <a:gd name="T3" fmla="*/ 199 h 245"/>
                <a:gd name="T4" fmla="*/ 102 w 121"/>
                <a:gd name="T5" fmla="*/ 224 h 245"/>
                <a:gd name="T6" fmla="*/ 86 w 121"/>
                <a:gd name="T7" fmla="*/ 239 h 245"/>
                <a:gd name="T8" fmla="*/ 64 w 121"/>
                <a:gd name="T9" fmla="*/ 245 h 245"/>
                <a:gd name="T10" fmla="*/ 46 w 121"/>
                <a:gd name="T11" fmla="*/ 242 h 245"/>
                <a:gd name="T12" fmla="*/ 35 w 121"/>
                <a:gd name="T13" fmla="*/ 235 h 245"/>
                <a:gd name="T14" fmla="*/ 25 w 121"/>
                <a:gd name="T15" fmla="*/ 227 h 245"/>
                <a:gd name="T16" fmla="*/ 16 w 121"/>
                <a:gd name="T17" fmla="*/ 213 h 245"/>
                <a:gd name="T18" fmla="*/ 8 w 121"/>
                <a:gd name="T19" fmla="*/ 193 h 245"/>
                <a:gd name="T20" fmla="*/ 2 w 121"/>
                <a:gd name="T21" fmla="*/ 171 h 245"/>
                <a:gd name="T22" fmla="*/ 0 w 121"/>
                <a:gd name="T23" fmla="*/ 143 h 245"/>
                <a:gd name="T24" fmla="*/ 0 w 121"/>
                <a:gd name="T25" fmla="*/ 107 h 245"/>
                <a:gd name="T26" fmla="*/ 4 w 121"/>
                <a:gd name="T27" fmla="*/ 70 h 245"/>
                <a:gd name="T28" fmla="*/ 12 w 121"/>
                <a:gd name="T29" fmla="*/ 39 h 245"/>
                <a:gd name="T30" fmla="*/ 25 w 121"/>
                <a:gd name="T31" fmla="*/ 17 h 245"/>
                <a:gd name="T32" fmla="*/ 42 w 121"/>
                <a:gd name="T33" fmla="*/ 4 h 245"/>
                <a:gd name="T34" fmla="*/ 63 w 121"/>
                <a:gd name="T35" fmla="*/ 0 h 245"/>
                <a:gd name="T36" fmla="*/ 79 w 121"/>
                <a:gd name="T37" fmla="*/ 2 h 245"/>
                <a:gd name="T38" fmla="*/ 93 w 121"/>
                <a:gd name="T39" fmla="*/ 10 h 245"/>
                <a:gd name="T40" fmla="*/ 103 w 121"/>
                <a:gd name="T41" fmla="*/ 23 h 245"/>
                <a:gd name="T42" fmla="*/ 111 w 121"/>
                <a:gd name="T43" fmla="*/ 41 h 245"/>
                <a:gd name="T44" fmla="*/ 118 w 121"/>
                <a:gd name="T45" fmla="*/ 65 h 245"/>
                <a:gd name="T46" fmla="*/ 85 w 121"/>
                <a:gd name="T47" fmla="*/ 83 h 245"/>
                <a:gd name="T48" fmla="*/ 82 w 121"/>
                <a:gd name="T49" fmla="*/ 72 h 245"/>
                <a:gd name="T50" fmla="*/ 77 w 121"/>
                <a:gd name="T51" fmla="*/ 62 h 245"/>
                <a:gd name="T52" fmla="*/ 70 w 121"/>
                <a:gd name="T53" fmla="*/ 55 h 245"/>
                <a:gd name="T54" fmla="*/ 60 w 121"/>
                <a:gd name="T55" fmla="*/ 55 h 245"/>
                <a:gd name="T56" fmla="*/ 51 w 121"/>
                <a:gd name="T57" fmla="*/ 59 h 245"/>
                <a:gd name="T58" fmla="*/ 46 w 121"/>
                <a:gd name="T59" fmla="*/ 70 h 245"/>
                <a:gd name="T60" fmla="*/ 42 w 121"/>
                <a:gd name="T61" fmla="*/ 83 h 245"/>
                <a:gd name="T62" fmla="*/ 39 w 121"/>
                <a:gd name="T63" fmla="*/ 100 h 245"/>
                <a:gd name="T64" fmla="*/ 39 w 121"/>
                <a:gd name="T65" fmla="*/ 121 h 245"/>
                <a:gd name="T66" fmla="*/ 39 w 121"/>
                <a:gd name="T67" fmla="*/ 147 h 245"/>
                <a:gd name="T68" fmla="*/ 42 w 121"/>
                <a:gd name="T69" fmla="*/ 167 h 245"/>
                <a:gd name="T70" fmla="*/ 46 w 121"/>
                <a:gd name="T71" fmla="*/ 178 h 245"/>
                <a:gd name="T72" fmla="*/ 51 w 121"/>
                <a:gd name="T73" fmla="*/ 186 h 245"/>
                <a:gd name="T74" fmla="*/ 60 w 121"/>
                <a:gd name="T75" fmla="*/ 189 h 245"/>
                <a:gd name="T76" fmla="*/ 68 w 121"/>
                <a:gd name="T77" fmla="*/ 189 h 245"/>
                <a:gd name="T78" fmla="*/ 74 w 121"/>
                <a:gd name="T79" fmla="*/ 185 h 245"/>
                <a:gd name="T80" fmla="*/ 79 w 121"/>
                <a:gd name="T81" fmla="*/ 178 h 245"/>
                <a:gd name="T82" fmla="*/ 86 w 121"/>
                <a:gd name="T83" fmla="*/ 154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1" h="245">
                  <a:moveTo>
                    <a:pt x="88" y="143"/>
                  </a:moveTo>
                  <a:lnTo>
                    <a:pt x="104" y="153"/>
                  </a:lnTo>
                  <a:lnTo>
                    <a:pt x="121" y="162"/>
                  </a:lnTo>
                  <a:lnTo>
                    <a:pt x="120" y="175"/>
                  </a:lnTo>
                  <a:lnTo>
                    <a:pt x="117" y="188"/>
                  </a:lnTo>
                  <a:lnTo>
                    <a:pt x="114" y="199"/>
                  </a:lnTo>
                  <a:lnTo>
                    <a:pt x="110" y="207"/>
                  </a:lnTo>
                  <a:lnTo>
                    <a:pt x="107" y="216"/>
                  </a:lnTo>
                  <a:lnTo>
                    <a:pt x="102" y="224"/>
                  </a:lnTo>
                  <a:lnTo>
                    <a:pt x="97" y="230"/>
                  </a:lnTo>
                  <a:lnTo>
                    <a:pt x="92" y="235"/>
                  </a:lnTo>
                  <a:lnTo>
                    <a:pt x="86" y="239"/>
                  </a:lnTo>
                  <a:lnTo>
                    <a:pt x="79" y="242"/>
                  </a:lnTo>
                  <a:lnTo>
                    <a:pt x="72" y="244"/>
                  </a:lnTo>
                  <a:lnTo>
                    <a:pt x="64" y="245"/>
                  </a:lnTo>
                  <a:lnTo>
                    <a:pt x="54" y="244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2" y="239"/>
                  </a:lnTo>
                  <a:lnTo>
                    <a:pt x="37" y="238"/>
                  </a:lnTo>
                  <a:lnTo>
                    <a:pt x="35" y="235"/>
                  </a:lnTo>
                  <a:lnTo>
                    <a:pt x="32" y="234"/>
                  </a:lnTo>
                  <a:lnTo>
                    <a:pt x="28" y="230"/>
                  </a:lnTo>
                  <a:lnTo>
                    <a:pt x="25" y="227"/>
                  </a:lnTo>
                  <a:lnTo>
                    <a:pt x="22" y="223"/>
                  </a:lnTo>
                  <a:lnTo>
                    <a:pt x="19" y="218"/>
                  </a:lnTo>
                  <a:lnTo>
                    <a:pt x="16" y="213"/>
                  </a:lnTo>
                  <a:lnTo>
                    <a:pt x="14" y="207"/>
                  </a:lnTo>
                  <a:lnTo>
                    <a:pt x="11" y="200"/>
                  </a:lnTo>
                  <a:lnTo>
                    <a:pt x="8" y="193"/>
                  </a:lnTo>
                  <a:lnTo>
                    <a:pt x="7" y="186"/>
                  </a:lnTo>
                  <a:lnTo>
                    <a:pt x="4" y="179"/>
                  </a:lnTo>
                  <a:lnTo>
                    <a:pt x="2" y="171"/>
                  </a:lnTo>
                  <a:lnTo>
                    <a:pt x="1" y="161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4" y="70"/>
                  </a:lnTo>
                  <a:lnTo>
                    <a:pt x="5" y="59"/>
                  </a:lnTo>
                  <a:lnTo>
                    <a:pt x="8" y="49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4"/>
                  </a:lnTo>
                  <a:lnTo>
                    <a:pt x="25" y="17"/>
                  </a:lnTo>
                  <a:lnTo>
                    <a:pt x="30" y="11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8"/>
                  </a:lnTo>
                  <a:lnTo>
                    <a:pt x="103" y="23"/>
                  </a:lnTo>
                  <a:lnTo>
                    <a:pt x="106" y="28"/>
                  </a:lnTo>
                  <a:lnTo>
                    <a:pt x="109" y="34"/>
                  </a:lnTo>
                  <a:lnTo>
                    <a:pt x="111" y="41"/>
                  </a:lnTo>
                  <a:lnTo>
                    <a:pt x="114" y="48"/>
                  </a:lnTo>
                  <a:lnTo>
                    <a:pt x="117" y="56"/>
                  </a:lnTo>
                  <a:lnTo>
                    <a:pt x="118" y="65"/>
                  </a:lnTo>
                  <a:lnTo>
                    <a:pt x="120" y="73"/>
                  </a:lnTo>
                  <a:lnTo>
                    <a:pt x="86" y="87"/>
                  </a:lnTo>
                  <a:lnTo>
                    <a:pt x="85" y="83"/>
                  </a:lnTo>
                  <a:lnTo>
                    <a:pt x="83" y="79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1" y="67"/>
                  </a:lnTo>
                  <a:lnTo>
                    <a:pt x="78" y="65"/>
                  </a:lnTo>
                  <a:lnTo>
                    <a:pt x="77" y="62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1" y="59"/>
                  </a:lnTo>
                  <a:lnTo>
                    <a:pt x="50" y="62"/>
                  </a:lnTo>
                  <a:lnTo>
                    <a:pt x="47" y="66"/>
                  </a:lnTo>
                  <a:lnTo>
                    <a:pt x="46" y="70"/>
                  </a:lnTo>
                  <a:lnTo>
                    <a:pt x="43" y="74"/>
                  </a:lnTo>
                  <a:lnTo>
                    <a:pt x="42" y="79"/>
                  </a:lnTo>
                  <a:lnTo>
                    <a:pt x="42" y="83"/>
                  </a:lnTo>
                  <a:lnTo>
                    <a:pt x="40" y="88"/>
                  </a:lnTo>
                  <a:lnTo>
                    <a:pt x="39" y="94"/>
                  </a:lnTo>
                  <a:lnTo>
                    <a:pt x="39" y="100"/>
                  </a:lnTo>
                  <a:lnTo>
                    <a:pt x="39" y="107"/>
                  </a:lnTo>
                  <a:lnTo>
                    <a:pt x="39" y="114"/>
                  </a:lnTo>
                  <a:lnTo>
                    <a:pt x="39" y="121"/>
                  </a:lnTo>
                  <a:lnTo>
                    <a:pt x="39" y="130"/>
                  </a:lnTo>
                  <a:lnTo>
                    <a:pt x="39" y="139"/>
                  </a:lnTo>
                  <a:lnTo>
                    <a:pt x="39" y="147"/>
                  </a:lnTo>
                  <a:lnTo>
                    <a:pt x="40" y="154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3" y="171"/>
                  </a:lnTo>
                  <a:lnTo>
                    <a:pt x="44" y="175"/>
                  </a:lnTo>
                  <a:lnTo>
                    <a:pt x="46" y="178"/>
                  </a:lnTo>
                  <a:lnTo>
                    <a:pt x="49" y="181"/>
                  </a:lnTo>
                  <a:lnTo>
                    <a:pt x="50" y="183"/>
                  </a:lnTo>
                  <a:lnTo>
                    <a:pt x="51" y="186"/>
                  </a:lnTo>
                  <a:lnTo>
                    <a:pt x="54" y="188"/>
                  </a:lnTo>
                  <a:lnTo>
                    <a:pt x="57" y="189"/>
                  </a:lnTo>
                  <a:lnTo>
                    <a:pt x="60" y="189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8" y="189"/>
                  </a:lnTo>
                  <a:lnTo>
                    <a:pt x="70" y="188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7" y="183"/>
                  </a:lnTo>
                  <a:lnTo>
                    <a:pt x="78" y="181"/>
                  </a:lnTo>
                  <a:lnTo>
                    <a:pt x="79" y="178"/>
                  </a:lnTo>
                  <a:lnTo>
                    <a:pt x="82" y="171"/>
                  </a:lnTo>
                  <a:lnTo>
                    <a:pt x="83" y="164"/>
                  </a:lnTo>
                  <a:lnTo>
                    <a:pt x="86" y="154"/>
                  </a:lnTo>
                  <a:lnTo>
                    <a:pt x="86" y="148"/>
                  </a:lnTo>
                  <a:lnTo>
                    <a:pt x="88" y="1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Z"/>
            </a:p>
          </p:txBody>
        </p:sp>
        <p:sp>
          <p:nvSpPr>
            <p:cNvPr id="142" name="Rectangle 372">
              <a:extLst>
                <a:ext uri="{FF2B5EF4-FFF2-40B4-BE49-F238E27FC236}">
                  <a16:creationId xmlns:a16="http://schemas.microsoft.com/office/drawing/2014/main" id="{1D526136-BD48-DE49-BD93-128BD94FD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000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Rectangle 373">
              <a:extLst>
                <a:ext uri="{FF2B5EF4-FFF2-40B4-BE49-F238E27FC236}">
                  <a16:creationId xmlns:a16="http://schemas.microsoft.com/office/drawing/2014/main" id="{3DD640AF-FF8B-BE45-86A9-1955716A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995"/>
              <a:ext cx="4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Rectangle 374">
              <a:extLst>
                <a:ext uri="{FF2B5EF4-FFF2-40B4-BE49-F238E27FC236}">
                  <a16:creationId xmlns:a16="http://schemas.microsoft.com/office/drawing/2014/main" id="{23F9914A-D150-7B45-AB4E-83ACA791C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989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Rectangle 375">
              <a:extLst>
                <a:ext uri="{FF2B5EF4-FFF2-40B4-BE49-F238E27FC236}">
                  <a16:creationId xmlns:a16="http://schemas.microsoft.com/office/drawing/2014/main" id="{DD0EF5DD-F9E8-AA43-864B-39EC9D4F8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Rectangle 376">
              <a:extLst>
                <a:ext uri="{FF2B5EF4-FFF2-40B4-BE49-F238E27FC236}">
                  <a16:creationId xmlns:a16="http://schemas.microsoft.com/office/drawing/2014/main" id="{4680F09C-1CD8-314A-9416-A03E6C15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Rectangle 377">
              <a:extLst>
                <a:ext uri="{FF2B5EF4-FFF2-40B4-BE49-F238E27FC236}">
                  <a16:creationId xmlns:a16="http://schemas.microsoft.com/office/drawing/2014/main" id="{0FB51A19-0007-104D-A1D7-60D52724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Rectangle 378">
              <a:extLst>
                <a:ext uri="{FF2B5EF4-FFF2-40B4-BE49-F238E27FC236}">
                  <a16:creationId xmlns:a16="http://schemas.microsoft.com/office/drawing/2014/main" id="{7C853E68-FB50-624A-A3E1-2FFD2004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Rectangle 379">
              <a:extLst>
                <a:ext uri="{FF2B5EF4-FFF2-40B4-BE49-F238E27FC236}">
                  <a16:creationId xmlns:a16="http://schemas.microsoft.com/office/drawing/2014/main" id="{617B7276-6311-0E48-9BCE-6ACF4517F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Rectangle 380">
              <a:extLst>
                <a:ext uri="{FF2B5EF4-FFF2-40B4-BE49-F238E27FC236}">
                  <a16:creationId xmlns:a16="http://schemas.microsoft.com/office/drawing/2014/main" id="{378BA88F-AD55-B14C-B29C-7D2D29EFF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Rectangle 381">
              <a:extLst>
                <a:ext uri="{FF2B5EF4-FFF2-40B4-BE49-F238E27FC236}">
                  <a16:creationId xmlns:a16="http://schemas.microsoft.com/office/drawing/2014/main" id="{8A37BAF7-E421-F648-B0F9-3D1F6D36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Rectangle 382">
              <a:extLst>
                <a:ext uri="{FF2B5EF4-FFF2-40B4-BE49-F238E27FC236}">
                  <a16:creationId xmlns:a16="http://schemas.microsoft.com/office/drawing/2014/main" id="{B7169964-D487-4D48-A8F6-DAB018ED6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Rectangle 383">
              <a:extLst>
                <a:ext uri="{FF2B5EF4-FFF2-40B4-BE49-F238E27FC236}">
                  <a16:creationId xmlns:a16="http://schemas.microsoft.com/office/drawing/2014/main" id="{DCF3220A-D906-744D-880E-A40F00559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Rectangle 384">
              <a:extLst>
                <a:ext uri="{FF2B5EF4-FFF2-40B4-BE49-F238E27FC236}">
                  <a16:creationId xmlns:a16="http://schemas.microsoft.com/office/drawing/2014/main" id="{815B68CC-3711-AF4A-9645-E371303BB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Rectangle 385">
              <a:extLst>
                <a:ext uri="{FF2B5EF4-FFF2-40B4-BE49-F238E27FC236}">
                  <a16:creationId xmlns:a16="http://schemas.microsoft.com/office/drawing/2014/main" id="{DFABA236-70AD-0E46-8535-E8C4EBC1B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Rectangle 386">
              <a:extLst>
                <a:ext uri="{FF2B5EF4-FFF2-40B4-BE49-F238E27FC236}">
                  <a16:creationId xmlns:a16="http://schemas.microsoft.com/office/drawing/2014/main" id="{2551005F-4473-1741-8534-FAB8CCEF0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Rectangle 387">
              <a:extLst>
                <a:ext uri="{FF2B5EF4-FFF2-40B4-BE49-F238E27FC236}">
                  <a16:creationId xmlns:a16="http://schemas.microsoft.com/office/drawing/2014/main" id="{67CD5C31-697A-344C-8630-5F08C2571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Rectangle 388">
              <a:extLst>
                <a:ext uri="{FF2B5EF4-FFF2-40B4-BE49-F238E27FC236}">
                  <a16:creationId xmlns:a16="http://schemas.microsoft.com/office/drawing/2014/main" id="{7AAA3587-CB8D-A845-87CD-9BD69762C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Rectangle 389">
              <a:extLst>
                <a:ext uri="{FF2B5EF4-FFF2-40B4-BE49-F238E27FC236}">
                  <a16:creationId xmlns:a16="http://schemas.microsoft.com/office/drawing/2014/main" id="{11437F72-1CF1-074C-AD44-C8C874E33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Rectangle 390">
              <a:extLst>
                <a:ext uri="{FF2B5EF4-FFF2-40B4-BE49-F238E27FC236}">
                  <a16:creationId xmlns:a16="http://schemas.microsoft.com/office/drawing/2014/main" id="{148D1DB5-309B-9F46-9D43-FDDFCDCF1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Rectangle 391">
              <a:extLst>
                <a:ext uri="{FF2B5EF4-FFF2-40B4-BE49-F238E27FC236}">
                  <a16:creationId xmlns:a16="http://schemas.microsoft.com/office/drawing/2014/main" id="{1D8DAE17-0C08-644C-878A-2742B6CCE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" name="Rectangle 392">
              <a:extLst>
                <a:ext uri="{FF2B5EF4-FFF2-40B4-BE49-F238E27FC236}">
                  <a16:creationId xmlns:a16="http://schemas.microsoft.com/office/drawing/2014/main" id="{B76A4760-DE84-ED4B-8FBC-D7F67A74A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" name="Rectangle 393">
              <a:extLst>
                <a:ext uri="{FF2B5EF4-FFF2-40B4-BE49-F238E27FC236}">
                  <a16:creationId xmlns:a16="http://schemas.microsoft.com/office/drawing/2014/main" id="{3965272C-2243-634B-8FBA-F94D3C513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Rectangle 394">
              <a:extLst>
                <a:ext uri="{FF2B5EF4-FFF2-40B4-BE49-F238E27FC236}">
                  <a16:creationId xmlns:a16="http://schemas.microsoft.com/office/drawing/2014/main" id="{97277412-7023-7544-A0CD-207C2DF5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Rectangle 395">
              <a:extLst>
                <a:ext uri="{FF2B5EF4-FFF2-40B4-BE49-F238E27FC236}">
                  <a16:creationId xmlns:a16="http://schemas.microsoft.com/office/drawing/2014/main" id="{B7F6C4C6-3B1B-B74E-B672-48C3DE042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Rectangle 396">
              <a:extLst>
                <a:ext uri="{FF2B5EF4-FFF2-40B4-BE49-F238E27FC236}">
                  <a16:creationId xmlns:a16="http://schemas.microsoft.com/office/drawing/2014/main" id="{A09F5CF9-9291-1046-90B8-2268309C2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000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Rectangle 397">
              <a:extLst>
                <a:ext uri="{FF2B5EF4-FFF2-40B4-BE49-F238E27FC236}">
                  <a16:creationId xmlns:a16="http://schemas.microsoft.com/office/drawing/2014/main" id="{CFC284B3-7C44-0342-BC42-7143CEACC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995"/>
              <a:ext cx="4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Rectangle 398">
              <a:extLst>
                <a:ext uri="{FF2B5EF4-FFF2-40B4-BE49-F238E27FC236}">
                  <a16:creationId xmlns:a16="http://schemas.microsoft.com/office/drawing/2014/main" id="{069F74A4-7A02-9140-80C3-440A3FAE2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989"/>
              <a:ext cx="4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Rectangle 399">
              <a:extLst>
                <a:ext uri="{FF2B5EF4-FFF2-40B4-BE49-F238E27FC236}">
                  <a16:creationId xmlns:a16="http://schemas.microsoft.com/office/drawing/2014/main" id="{73141ABF-9163-1049-9FEC-84F1AFDD1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Rectangle 400">
              <a:extLst>
                <a:ext uri="{FF2B5EF4-FFF2-40B4-BE49-F238E27FC236}">
                  <a16:creationId xmlns:a16="http://schemas.microsoft.com/office/drawing/2014/main" id="{07944840-8F81-EB42-80AE-FBB594781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Rectangle 401">
              <a:extLst>
                <a:ext uri="{FF2B5EF4-FFF2-40B4-BE49-F238E27FC236}">
                  <a16:creationId xmlns:a16="http://schemas.microsoft.com/office/drawing/2014/main" id="{DEF7B80D-403F-7C45-8DF1-B4640C16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Rectangle 402">
              <a:extLst>
                <a:ext uri="{FF2B5EF4-FFF2-40B4-BE49-F238E27FC236}">
                  <a16:creationId xmlns:a16="http://schemas.microsoft.com/office/drawing/2014/main" id="{A5F57B50-7ACC-BF4F-9726-FA5A65FF5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Rectangle 403">
              <a:extLst>
                <a:ext uri="{FF2B5EF4-FFF2-40B4-BE49-F238E27FC236}">
                  <a16:creationId xmlns:a16="http://schemas.microsoft.com/office/drawing/2014/main" id="{A79B7783-DF1A-4144-97EE-1A334036F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Rectangle 404">
              <a:extLst>
                <a:ext uri="{FF2B5EF4-FFF2-40B4-BE49-F238E27FC236}">
                  <a16:creationId xmlns:a16="http://schemas.microsoft.com/office/drawing/2014/main" id="{8A1AB19D-00C1-B044-8477-28FB71B38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Rectangle 405">
              <a:extLst>
                <a:ext uri="{FF2B5EF4-FFF2-40B4-BE49-F238E27FC236}">
                  <a16:creationId xmlns:a16="http://schemas.microsoft.com/office/drawing/2014/main" id="{4BFAFEC6-848A-0A4C-9668-31A604D75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Rectangle 406">
              <a:extLst>
                <a:ext uri="{FF2B5EF4-FFF2-40B4-BE49-F238E27FC236}">
                  <a16:creationId xmlns:a16="http://schemas.microsoft.com/office/drawing/2014/main" id="{BA5FC2AF-8B92-A546-BEB4-10E619D44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Rectangle 407">
              <a:extLst>
                <a:ext uri="{FF2B5EF4-FFF2-40B4-BE49-F238E27FC236}">
                  <a16:creationId xmlns:a16="http://schemas.microsoft.com/office/drawing/2014/main" id="{6084F9AF-AD8A-AA42-821E-317473FC6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Rectangle 408">
              <a:extLst>
                <a:ext uri="{FF2B5EF4-FFF2-40B4-BE49-F238E27FC236}">
                  <a16:creationId xmlns:a16="http://schemas.microsoft.com/office/drawing/2014/main" id="{29A69727-785F-0E46-B657-A2389C8C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Rectangle 409">
              <a:extLst>
                <a:ext uri="{FF2B5EF4-FFF2-40B4-BE49-F238E27FC236}">
                  <a16:creationId xmlns:a16="http://schemas.microsoft.com/office/drawing/2014/main" id="{F4FB473E-9263-5443-9AF7-ED6840EF9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Rectangle 410">
              <a:extLst>
                <a:ext uri="{FF2B5EF4-FFF2-40B4-BE49-F238E27FC236}">
                  <a16:creationId xmlns:a16="http://schemas.microsoft.com/office/drawing/2014/main" id="{3A3AC161-5416-F341-B8A1-203CB66C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Rectangle 411">
              <a:extLst>
                <a:ext uri="{FF2B5EF4-FFF2-40B4-BE49-F238E27FC236}">
                  <a16:creationId xmlns:a16="http://schemas.microsoft.com/office/drawing/2014/main" id="{FDF25AF0-10B1-4546-8C3A-5B61B9646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Rectangle 412">
              <a:extLst>
                <a:ext uri="{FF2B5EF4-FFF2-40B4-BE49-F238E27FC236}">
                  <a16:creationId xmlns:a16="http://schemas.microsoft.com/office/drawing/2014/main" id="{9709EC63-DBFB-A24D-8920-A38B94931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Rectangle 413">
              <a:extLst>
                <a:ext uri="{FF2B5EF4-FFF2-40B4-BE49-F238E27FC236}">
                  <a16:creationId xmlns:a16="http://schemas.microsoft.com/office/drawing/2014/main" id="{122DCF9C-B8F9-9E4C-B933-BA0FA0BB6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Rectangle 414">
              <a:extLst>
                <a:ext uri="{FF2B5EF4-FFF2-40B4-BE49-F238E27FC236}">
                  <a16:creationId xmlns:a16="http://schemas.microsoft.com/office/drawing/2014/main" id="{48DF55B9-87BF-8944-8A5B-2500B88C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Rectangle 415">
              <a:extLst>
                <a:ext uri="{FF2B5EF4-FFF2-40B4-BE49-F238E27FC236}">
                  <a16:creationId xmlns:a16="http://schemas.microsoft.com/office/drawing/2014/main" id="{2CE45055-E541-AF4A-B786-473328307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Rectangle 416">
              <a:extLst>
                <a:ext uri="{FF2B5EF4-FFF2-40B4-BE49-F238E27FC236}">
                  <a16:creationId xmlns:a16="http://schemas.microsoft.com/office/drawing/2014/main" id="{193EEB94-D6FE-3C45-B87F-52B1FAA3D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Rectangle 417">
              <a:extLst>
                <a:ext uri="{FF2B5EF4-FFF2-40B4-BE49-F238E27FC236}">
                  <a16:creationId xmlns:a16="http://schemas.microsoft.com/office/drawing/2014/main" id="{E8E2E33A-6319-F841-A8FF-E057E3A41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8" name="Rectangle 418">
              <a:extLst>
                <a:ext uri="{FF2B5EF4-FFF2-40B4-BE49-F238E27FC236}">
                  <a16:creationId xmlns:a16="http://schemas.microsoft.com/office/drawing/2014/main" id="{5AA86B9D-7340-9D43-A848-E87AF0A6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Rectangle 419">
              <a:extLst>
                <a:ext uri="{FF2B5EF4-FFF2-40B4-BE49-F238E27FC236}">
                  <a16:creationId xmlns:a16="http://schemas.microsoft.com/office/drawing/2014/main" id="{47C0F01C-588A-EF47-9EFC-E8CE7120D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Rectangle 420">
              <a:extLst>
                <a:ext uri="{FF2B5EF4-FFF2-40B4-BE49-F238E27FC236}">
                  <a16:creationId xmlns:a16="http://schemas.microsoft.com/office/drawing/2014/main" id="{A7A9554A-F647-3C4F-90B5-A9F9749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Rectangle 421">
              <a:extLst>
                <a:ext uri="{FF2B5EF4-FFF2-40B4-BE49-F238E27FC236}">
                  <a16:creationId xmlns:a16="http://schemas.microsoft.com/office/drawing/2014/main" id="{0C940B8A-8426-5E4E-B8C1-D5E4288D6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2" name="Rectangle 422">
              <a:extLst>
                <a:ext uri="{FF2B5EF4-FFF2-40B4-BE49-F238E27FC236}">
                  <a16:creationId xmlns:a16="http://schemas.microsoft.com/office/drawing/2014/main" id="{D05BE3B9-43AA-7F4E-BEE9-7FD335A8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3" name="Rectangle 423">
              <a:extLst>
                <a:ext uri="{FF2B5EF4-FFF2-40B4-BE49-F238E27FC236}">
                  <a16:creationId xmlns:a16="http://schemas.microsoft.com/office/drawing/2014/main" id="{8F41833B-96F9-E642-AABE-193DFA767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" name="Rectangle 424">
              <a:extLst>
                <a:ext uri="{FF2B5EF4-FFF2-40B4-BE49-F238E27FC236}">
                  <a16:creationId xmlns:a16="http://schemas.microsoft.com/office/drawing/2014/main" id="{CE585252-4E47-0E45-8A42-7B2A0C366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Rectangle 425">
              <a:extLst>
                <a:ext uri="{FF2B5EF4-FFF2-40B4-BE49-F238E27FC236}">
                  <a16:creationId xmlns:a16="http://schemas.microsoft.com/office/drawing/2014/main" id="{7530EE18-EF34-864E-814A-8DF6BB873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Rectangle 426">
              <a:extLst>
                <a:ext uri="{FF2B5EF4-FFF2-40B4-BE49-F238E27FC236}">
                  <a16:creationId xmlns:a16="http://schemas.microsoft.com/office/drawing/2014/main" id="{3CE286E7-E02C-DB4B-8945-9B9FC2B0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Rectangle 427">
              <a:extLst>
                <a:ext uri="{FF2B5EF4-FFF2-40B4-BE49-F238E27FC236}">
                  <a16:creationId xmlns:a16="http://schemas.microsoft.com/office/drawing/2014/main" id="{A1383F87-36C5-7C48-8E4C-4A787703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8" name="Rectangle 428">
              <a:extLst>
                <a:ext uri="{FF2B5EF4-FFF2-40B4-BE49-F238E27FC236}">
                  <a16:creationId xmlns:a16="http://schemas.microsoft.com/office/drawing/2014/main" id="{125B7FD4-4E39-6C48-88D0-31B8B0B3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Rectangle 429">
              <a:extLst>
                <a:ext uri="{FF2B5EF4-FFF2-40B4-BE49-F238E27FC236}">
                  <a16:creationId xmlns:a16="http://schemas.microsoft.com/office/drawing/2014/main" id="{2E01C619-B2B0-3542-891F-1CF11DC8D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Rectangle 430">
              <a:extLst>
                <a:ext uri="{FF2B5EF4-FFF2-40B4-BE49-F238E27FC236}">
                  <a16:creationId xmlns:a16="http://schemas.microsoft.com/office/drawing/2014/main" id="{9B5F804D-DD90-B341-9765-82745C2A0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Rectangle 431">
              <a:extLst>
                <a:ext uri="{FF2B5EF4-FFF2-40B4-BE49-F238E27FC236}">
                  <a16:creationId xmlns:a16="http://schemas.microsoft.com/office/drawing/2014/main" id="{EDEFAA30-E6B5-404A-8378-EAEBEA70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2" name="Rectangle 432">
              <a:extLst>
                <a:ext uri="{FF2B5EF4-FFF2-40B4-BE49-F238E27FC236}">
                  <a16:creationId xmlns:a16="http://schemas.microsoft.com/office/drawing/2014/main" id="{CE190276-CF95-154E-BD2D-A94B08512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Rectangle 433">
              <a:extLst>
                <a:ext uri="{FF2B5EF4-FFF2-40B4-BE49-F238E27FC236}">
                  <a16:creationId xmlns:a16="http://schemas.microsoft.com/office/drawing/2014/main" id="{C9B18A48-0152-BC4C-9A6F-438D7A34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Rectangle 434">
              <a:extLst>
                <a:ext uri="{FF2B5EF4-FFF2-40B4-BE49-F238E27FC236}">
                  <a16:creationId xmlns:a16="http://schemas.microsoft.com/office/drawing/2014/main" id="{30C65170-91AF-AA48-B592-07CF39229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Rectangle 435">
              <a:extLst>
                <a:ext uri="{FF2B5EF4-FFF2-40B4-BE49-F238E27FC236}">
                  <a16:creationId xmlns:a16="http://schemas.microsoft.com/office/drawing/2014/main" id="{08357E2F-D797-254B-B529-C78AFDC1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" y="1199"/>
              <a:ext cx="209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Rectangle 436">
              <a:extLst>
                <a:ext uri="{FF2B5EF4-FFF2-40B4-BE49-F238E27FC236}">
                  <a16:creationId xmlns:a16="http://schemas.microsoft.com/office/drawing/2014/main" id="{C2EF3759-DAE6-D34E-8F03-A5A327C8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Rectangle 437">
              <a:extLst>
                <a:ext uri="{FF2B5EF4-FFF2-40B4-BE49-F238E27FC236}">
                  <a16:creationId xmlns:a16="http://schemas.microsoft.com/office/drawing/2014/main" id="{3058C253-3F64-C542-87DB-B99CECD0B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Rectangle 438">
              <a:extLst>
                <a:ext uri="{FF2B5EF4-FFF2-40B4-BE49-F238E27FC236}">
                  <a16:creationId xmlns:a16="http://schemas.microsoft.com/office/drawing/2014/main" id="{79D802E1-5AD5-4140-A764-92495DCB7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Rectangle 439">
              <a:extLst>
                <a:ext uri="{FF2B5EF4-FFF2-40B4-BE49-F238E27FC236}">
                  <a16:creationId xmlns:a16="http://schemas.microsoft.com/office/drawing/2014/main" id="{7880C1A2-12E6-0F42-ADFF-DD92D9BAE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Rectangle 440">
              <a:extLst>
                <a:ext uri="{FF2B5EF4-FFF2-40B4-BE49-F238E27FC236}">
                  <a16:creationId xmlns:a16="http://schemas.microsoft.com/office/drawing/2014/main" id="{4ACF866E-DE30-384B-AAEB-7066FCC44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1187"/>
              <a:ext cx="210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Rectangle 441">
              <a:extLst>
                <a:ext uri="{FF2B5EF4-FFF2-40B4-BE49-F238E27FC236}">
                  <a16:creationId xmlns:a16="http://schemas.microsoft.com/office/drawing/2014/main" id="{8B239C41-D7DF-4947-82B2-7DBD2560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1199"/>
              <a:ext cx="210" cy="4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Rectangle 442">
              <a:extLst>
                <a:ext uri="{FF2B5EF4-FFF2-40B4-BE49-F238E27FC236}">
                  <a16:creationId xmlns:a16="http://schemas.microsoft.com/office/drawing/2014/main" id="{847C4034-A024-5449-8A7A-CA1555EC4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Rectangle 443">
              <a:extLst>
                <a:ext uri="{FF2B5EF4-FFF2-40B4-BE49-F238E27FC236}">
                  <a16:creationId xmlns:a16="http://schemas.microsoft.com/office/drawing/2014/main" id="{1E8A9270-168A-034C-8542-84490471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1187"/>
              <a:ext cx="209" cy="42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Rectangle 444">
              <a:extLst>
                <a:ext uri="{FF2B5EF4-FFF2-40B4-BE49-F238E27FC236}">
                  <a16:creationId xmlns:a16="http://schemas.microsoft.com/office/drawing/2014/main" id="{813F0709-7ABB-2049-9C7E-6E015DE09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96"/>
              <a:ext cx="1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Rectangle 445">
              <a:extLst>
                <a:ext uri="{FF2B5EF4-FFF2-40B4-BE49-F238E27FC236}">
                  <a16:creationId xmlns:a16="http://schemas.microsoft.com/office/drawing/2014/main" id="{E970034B-FE85-B446-9D09-74C35728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90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Rectangle 446">
              <a:extLst>
                <a:ext uri="{FF2B5EF4-FFF2-40B4-BE49-F238E27FC236}">
                  <a16:creationId xmlns:a16="http://schemas.microsoft.com/office/drawing/2014/main" id="{29498157-F2D4-C943-8D11-F3CD16F47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985"/>
              <a:ext cx="17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IIa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Rectangle 447">
              <a:extLst>
                <a:ext uri="{FF2B5EF4-FFF2-40B4-BE49-F238E27FC236}">
                  <a16:creationId xmlns:a16="http://schemas.microsoft.com/office/drawing/2014/main" id="{E518487F-1FCB-234F-AA7F-0A11CCABB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996"/>
              <a:ext cx="1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Rectangle 448">
              <a:extLst>
                <a:ext uri="{FF2B5EF4-FFF2-40B4-BE49-F238E27FC236}">
                  <a16:creationId xmlns:a16="http://schemas.microsoft.com/office/drawing/2014/main" id="{8CE07E83-EC9D-774B-8F5F-B30213D18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990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Rectangle 449">
              <a:extLst>
                <a:ext uri="{FF2B5EF4-FFF2-40B4-BE49-F238E27FC236}">
                  <a16:creationId xmlns:a16="http://schemas.microsoft.com/office/drawing/2014/main" id="{381FF5FC-0AF7-0243-8C97-43A7B330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985"/>
              <a:ext cx="18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IIb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Rectangle 450">
              <a:extLst>
                <a:ext uri="{FF2B5EF4-FFF2-40B4-BE49-F238E27FC236}">
                  <a16:creationId xmlns:a16="http://schemas.microsoft.com/office/drawing/2014/main" id="{F8664E7A-970D-C346-81AC-5605BE7E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996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Rectangle 451">
              <a:extLst>
                <a:ext uri="{FF2B5EF4-FFF2-40B4-BE49-F238E27FC236}">
                  <a16:creationId xmlns:a16="http://schemas.microsoft.com/office/drawing/2014/main" id="{662EAC27-5A96-5644-AC40-8039D82E6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990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Rectangle 452">
              <a:extLst>
                <a:ext uri="{FF2B5EF4-FFF2-40B4-BE49-F238E27FC236}">
                  <a16:creationId xmlns:a16="http://schemas.microsoft.com/office/drawing/2014/main" id="{95F28EC0-C108-ED4B-8929-FAC52FA18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985"/>
              <a:ext cx="13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WordArt 453">
              <a:extLst>
                <a:ext uri="{FF2B5EF4-FFF2-40B4-BE49-F238E27FC236}">
                  <a16:creationId xmlns:a16="http://schemas.microsoft.com/office/drawing/2014/main" id="{5C72177F-1A3C-284F-98F4-2B5982A137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0" y="1263"/>
              <a:ext cx="111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</a:t>
              </a:r>
              <a:endParaRPr lang="en-A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E8093F16-FF20-C440-98AE-5FFA4972700A}"/>
              </a:ext>
            </a:extLst>
          </p:cNvPr>
          <p:cNvSpPr txBox="1"/>
          <p:nvPr/>
        </p:nvSpPr>
        <p:spPr>
          <a:xfrm>
            <a:off x="7098030" y="6503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Z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F5F77251-C27D-4941-90F5-91F8BA561A83}"/>
              </a:ext>
            </a:extLst>
          </p:cNvPr>
          <p:cNvSpPr txBox="1"/>
          <p:nvPr/>
        </p:nvSpPr>
        <p:spPr>
          <a:xfrm>
            <a:off x="4483821" y="2016135"/>
            <a:ext cx="5597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Cərrahi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kateter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müdaxiləsi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protez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materialları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tamamilə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təmir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edilmiş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AÜQ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əməliyyatdan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sonrakı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ilk 6 ay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ərzində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Endotelizasiyaya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maneə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törədən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protez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yamaq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protez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cihazın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yerində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bitişik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yerində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qalıq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qüsurları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bərpa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edilmiş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AÜQ</a:t>
            </a:r>
            <a:endParaRPr lang="en-A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66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BAÜQ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xəstələrinin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yönləndirilməsi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2200" t="6666" r="2027" b="-36665"/>
          <a:stretch/>
        </p:blipFill>
        <p:spPr>
          <a:xfrm>
            <a:off x="1519002" y="1045030"/>
            <a:ext cx="8705651" cy="7840986"/>
          </a:xfrm>
        </p:spPr>
      </p:pic>
    </p:spTree>
    <p:extLst>
      <p:ext uri="{BB962C8B-B14F-4D97-AF65-F5344CB8AC3E}">
        <p14:creationId xmlns:p14="http://schemas.microsoft.com/office/powerpoint/2010/main" val="312317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3E0D-F8FD-8849-9A79-7DABA8CA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624"/>
            <a:ext cx="10515600" cy="1325563"/>
          </a:xfrm>
        </p:spPr>
        <p:txBody>
          <a:bodyPr/>
          <a:lstStyle/>
          <a:p>
            <a:pPr algn="ctr"/>
            <a:r>
              <a:rPr lang="en-AZ" sz="3600" dirty="0">
                <a:latin typeface="Calibri" panose="020F0502020204030204" pitchFamily="34" charset="0"/>
                <a:cs typeface="Calibri" panose="020F0502020204030204" pitchFamily="34" charset="0"/>
              </a:rPr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D7A9-F7A7-E642-B372-37E043FC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06530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BAÜQ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səhiyyə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üçün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artan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yükdür</a:t>
            </a:r>
            <a:endParaRPr lang="en-A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AZ" sz="1800" dirty="0">
                <a:latin typeface="Calibri" panose="020F0502020204030204" pitchFamily="34" charset="0"/>
                <a:cs typeface="Calibri" panose="020F0502020204030204" pitchFamily="34" charset="0"/>
              </a:rPr>
              <a:t>BAÜQ xüsusi diqqət tələb edən xəstə qrupudur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Komorbidlik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BAÜQ-nun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müalicəsini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çətinləşdirən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haldır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BAÜQ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hamiləlik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mürəkkəb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vəziyyətdir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BAÜQ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xəstələrində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EP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qalıq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müalicə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olunmamış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soldan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sağa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şuntu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xəstələrdə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xüsusilə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vacibdir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A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09BA-C9D7-C14C-BD52-42C9DD4A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1219200"/>
          </a:xfrm>
        </p:spPr>
        <p:txBody>
          <a:bodyPr/>
          <a:lstStyle/>
          <a:p>
            <a:pPr algn="ctr"/>
            <a:r>
              <a:rPr lang="en-AZ" sz="3600" dirty="0">
                <a:latin typeface="Calibri" panose="020F0502020204030204" pitchFamily="34" charset="0"/>
                <a:cs typeface="Calibri" panose="020F0502020204030204" pitchFamily="34" charset="0"/>
              </a:rPr>
              <a:t>Təşəkkür edirəm! </a:t>
            </a:r>
          </a:p>
        </p:txBody>
      </p:sp>
      <p:pic>
        <p:nvPicPr>
          <p:cNvPr id="260098" name="Picture 2" descr="3 Bible Verses for Restoring a Broken Heart | Blog.bible">
            <a:extLst>
              <a:ext uri="{FF2B5EF4-FFF2-40B4-BE49-F238E27FC236}">
                <a16:creationId xmlns:a16="http://schemas.microsoft.com/office/drawing/2014/main" id="{E59BB2CD-AE58-B44A-879B-433C81D41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46" y="1949396"/>
            <a:ext cx="4748108" cy="29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3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3205D-7E93-4D3E-A15B-72EB0BC854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9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6450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50013" y="6633592"/>
            <a:ext cx="8424738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1" dirty="0" err="1">
                <a:solidFill>
                  <a:srgbClr val="0054A6"/>
                </a:solidFill>
              </a:rPr>
              <a:t>Acta</a:t>
            </a:r>
            <a:r>
              <a:rPr lang="en-US" sz="800" b="1" dirty="0">
                <a:solidFill>
                  <a:srgbClr val="0054A6"/>
                </a:solidFill>
              </a:rPr>
              <a:t> </a:t>
            </a:r>
            <a:r>
              <a:rPr lang="en-US" sz="800" b="1" dirty="0" err="1">
                <a:solidFill>
                  <a:srgbClr val="0054A6"/>
                </a:solidFill>
              </a:rPr>
              <a:t>Paediatrica</a:t>
            </a:r>
            <a:r>
              <a:rPr lang="en-US" sz="800" b="1" dirty="0">
                <a:solidFill>
                  <a:srgbClr val="0054A6"/>
                </a:solidFill>
              </a:rPr>
              <a:t>, Volume: 108, Issue: 10, Pages: 1757-1764, First published: 29 June 2019, DOI: (10.1111/apa.14921)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980728"/>
            <a:ext cx="5184576" cy="51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9737" y="260648"/>
            <a:ext cx="535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600" dirty="0">
                <a:latin typeface="Calibri"/>
                <a:cs typeface="Calibri"/>
              </a:rPr>
              <a:t>BAÜQ</a:t>
            </a:r>
            <a:r>
              <a:rPr lang="en-US" sz="3600" dirty="0">
                <a:latin typeface="Calibri"/>
                <a:cs typeface="Calibri"/>
              </a:rPr>
              <a:t>: </a:t>
            </a:r>
            <a:r>
              <a:rPr lang="az-Cyrl-AZ" sz="3600" dirty="0">
                <a:latin typeface="Calibri"/>
                <a:cs typeface="Calibri"/>
              </a:rPr>
              <a:t>keçmiş, indi, gələcək</a:t>
            </a:r>
            <a:endParaRPr lang="en-US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495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/>
                <a:cs typeface="Calibri"/>
              </a:rPr>
              <a:t>Anadangəlmə Ürək Qüsurları (AÜQ)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9536" y="2060848"/>
            <a:ext cx="8229600" cy="40770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Birincili əməliyyat və ya invaziv müdaxilə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Təkrari əməliyyat və ya təkrar müdaxilə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Endokardit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Pulmonar hipertenziya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İnsult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Ürək çatışmazlığı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Aritmiyalar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z-Latn-AZ" sz="1800" dirty="0">
                <a:latin typeface="Calibri"/>
                <a:cs typeface="Calibri"/>
              </a:rPr>
              <a:t>Qəfləti ölüm (0,02%)</a:t>
            </a:r>
            <a:endParaRPr lang="ru-RU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75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9495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/>
                <a:cs typeface="Calibri"/>
              </a:rPr>
              <a:t>AÜQ: müdaxİlələr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33600" y="2283728"/>
            <a:ext cx="7924800" cy="4114800"/>
          </a:xfrm>
        </p:spPr>
        <p:txBody>
          <a:bodyPr>
            <a:normAutofit/>
          </a:bodyPr>
          <a:lstStyle/>
          <a:p>
            <a:r>
              <a:rPr lang="az-Latn-AZ" sz="1800" dirty="0">
                <a:latin typeface="Calibri"/>
                <a:cs typeface="Calibri"/>
              </a:rPr>
              <a:t>Müalicəvi: rezidual qüsursuz, ağırlaşmasız</a:t>
            </a:r>
          </a:p>
          <a:p>
            <a:r>
              <a:rPr lang="az-Latn-AZ" sz="1800" dirty="0">
                <a:latin typeface="Calibri"/>
                <a:cs typeface="Calibri"/>
              </a:rPr>
              <a:t>Reparativ: postoperativ ola biləcək rezidual qüsurun önlənməsi məqsədilə anatomik təmir</a:t>
            </a:r>
          </a:p>
          <a:p>
            <a:r>
              <a:rPr lang="az-Latn-AZ" sz="1800" dirty="0">
                <a:latin typeface="Calibri"/>
                <a:cs typeface="Calibri"/>
              </a:rPr>
              <a:t>Palliativ: Əsas morfoloji anomaliya təmir və ya rekonstruksiya olunmur</a:t>
            </a:r>
          </a:p>
          <a:p>
            <a:r>
              <a:rPr lang="az-Latn-AZ" sz="1800" dirty="0">
                <a:latin typeface="Calibri"/>
                <a:cs typeface="Calibri"/>
              </a:rPr>
              <a:t> Reoperativ: bərpaedici və ya palliativ əməliyyatdan müəyyən müddət sonra aparılan təkrari əməliyyat</a:t>
            </a:r>
          </a:p>
          <a:p>
            <a:r>
              <a:rPr lang="az-Latn-AZ" sz="1800" dirty="0">
                <a:latin typeface="Calibri"/>
                <a:cs typeface="Calibri"/>
              </a:rPr>
              <a:t>Orqan transplantasiyası</a:t>
            </a:r>
            <a:endParaRPr lang="ru-RU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7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5649" y="2625719"/>
            <a:ext cx="7169006" cy="3904392"/>
          </a:xfrm>
        </p:spPr>
        <p:txBody>
          <a:bodyPr>
            <a:noAutofit/>
          </a:bodyPr>
          <a:lstStyle/>
          <a:p>
            <a:r>
              <a:rPr lang="az-Latn-AZ" altLang="en-US" sz="1800" dirty="0">
                <a:latin typeface="Calibri" pitchFamily="34" charset="0"/>
              </a:rPr>
              <a:t>Ürək malformaiyası ilə doğulanlar</a:t>
            </a:r>
          </a:p>
          <a:p>
            <a:pPr>
              <a:buNone/>
            </a:pPr>
            <a:r>
              <a:rPr lang="az-Latn-AZ" altLang="en-US" sz="1800" dirty="0">
                <a:latin typeface="Calibri" pitchFamily="34" charset="0"/>
              </a:rPr>
              <a:t>              8/1000 canlı doğulan</a:t>
            </a:r>
          </a:p>
          <a:p>
            <a:r>
              <a:rPr lang="az-Latn-AZ" altLang="en-US" sz="1800" dirty="0">
                <a:latin typeface="Calibri" pitchFamily="34" charset="0"/>
              </a:rPr>
              <a:t>Çox rastgəlinən qüsurlar</a:t>
            </a:r>
            <a:endParaRPr lang="en-US" altLang="en-US" sz="1800" dirty="0">
              <a:latin typeface="Calibri" pitchFamily="34" charset="0"/>
            </a:endParaRPr>
          </a:p>
          <a:p>
            <a:pPr lvl="1">
              <a:buNone/>
            </a:pPr>
            <a:r>
              <a:rPr lang="az-Latn-AZ" altLang="en-US" sz="1800" dirty="0">
                <a:latin typeface="Calibri" pitchFamily="34" charset="0"/>
              </a:rPr>
              <a:t>       </a:t>
            </a:r>
            <a:r>
              <a:rPr lang="en-US" altLang="en-US" sz="1800" dirty="0" err="1">
                <a:latin typeface="Calibri" pitchFamily="34" charset="0"/>
              </a:rPr>
              <a:t>Ventri</a:t>
            </a:r>
            <a:r>
              <a:rPr lang="az-Latn-AZ" altLang="en-US" sz="1800" dirty="0">
                <a:latin typeface="Calibri" pitchFamily="34" charset="0"/>
              </a:rPr>
              <a:t>k</a:t>
            </a:r>
            <a:r>
              <a:rPr lang="en-US" altLang="en-US" sz="1800" dirty="0" err="1">
                <a:latin typeface="Calibri" pitchFamily="34" charset="0"/>
              </a:rPr>
              <a:t>ular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en-US" altLang="en-US" sz="1800" dirty="0" err="1">
                <a:latin typeface="Calibri" pitchFamily="34" charset="0"/>
              </a:rPr>
              <a:t>Septal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en-US" altLang="en-US" sz="1800" dirty="0" err="1">
                <a:latin typeface="Calibri" pitchFamily="34" charset="0"/>
              </a:rPr>
              <a:t>Defe</a:t>
            </a:r>
            <a:r>
              <a:rPr lang="az-Latn-AZ" altLang="en-US" sz="1800" dirty="0">
                <a:latin typeface="Calibri" pitchFamily="34" charset="0"/>
              </a:rPr>
              <a:t>k</a:t>
            </a:r>
            <a:r>
              <a:rPr lang="en-US" altLang="en-US" sz="1800" dirty="0">
                <a:latin typeface="Calibri" pitchFamily="34" charset="0"/>
              </a:rPr>
              <a:t>t (VSD)</a:t>
            </a:r>
          </a:p>
          <a:p>
            <a:pPr lvl="1">
              <a:buNone/>
            </a:pPr>
            <a:r>
              <a:rPr lang="az-Latn-AZ" altLang="en-US" sz="1800" dirty="0">
                <a:latin typeface="Calibri" pitchFamily="34" charset="0"/>
              </a:rPr>
              <a:t>       </a:t>
            </a:r>
            <a:r>
              <a:rPr lang="en-US" altLang="en-US" sz="1800" dirty="0" err="1">
                <a:latin typeface="Calibri" pitchFamily="34" charset="0"/>
              </a:rPr>
              <a:t>Atrial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en-US" altLang="en-US" sz="1800" dirty="0" err="1">
                <a:latin typeface="Calibri" pitchFamily="34" charset="0"/>
              </a:rPr>
              <a:t>Septal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en-US" altLang="en-US" sz="1800" dirty="0" err="1">
                <a:latin typeface="Calibri" pitchFamily="34" charset="0"/>
              </a:rPr>
              <a:t>Defe</a:t>
            </a:r>
            <a:r>
              <a:rPr lang="az-Latn-AZ" altLang="en-US" sz="1800" dirty="0">
                <a:latin typeface="Calibri" pitchFamily="34" charset="0"/>
              </a:rPr>
              <a:t>k</a:t>
            </a:r>
            <a:r>
              <a:rPr lang="en-US" altLang="en-US" sz="1800" dirty="0">
                <a:latin typeface="Calibri" pitchFamily="34" charset="0"/>
              </a:rPr>
              <a:t>t (ASD)</a:t>
            </a:r>
            <a:r>
              <a:rPr lang="az-Latn-AZ" altLang="en-US" sz="1800" dirty="0">
                <a:latin typeface="Calibri" pitchFamily="34" charset="0"/>
              </a:rPr>
              <a:t>     </a:t>
            </a:r>
            <a:endParaRPr lang="en-US" altLang="en-US" sz="1800" dirty="0">
              <a:latin typeface="Calibri" pitchFamily="34" charset="0"/>
            </a:endParaRPr>
          </a:p>
          <a:p>
            <a:pPr lvl="1">
              <a:buNone/>
            </a:pPr>
            <a:r>
              <a:rPr lang="az-Latn-AZ" altLang="en-US" sz="1800" dirty="0">
                <a:latin typeface="Calibri" pitchFamily="34" charset="0"/>
              </a:rPr>
              <a:t>       </a:t>
            </a:r>
            <a:r>
              <a:rPr lang="en-US" altLang="en-US" sz="1800" dirty="0" err="1">
                <a:latin typeface="Calibri" pitchFamily="34" charset="0"/>
              </a:rPr>
              <a:t>Fallo</a:t>
            </a:r>
            <a:r>
              <a:rPr lang="en-US" altLang="en-US" sz="1800" dirty="0">
                <a:latin typeface="Calibri" pitchFamily="34" charset="0"/>
              </a:rPr>
              <a:t> </a:t>
            </a:r>
            <a:r>
              <a:rPr lang="en-US" altLang="en-US" sz="1800" dirty="0" err="1">
                <a:latin typeface="Calibri" pitchFamily="34" charset="0"/>
              </a:rPr>
              <a:t>Tetr</a:t>
            </a:r>
            <a:r>
              <a:rPr lang="az-Latn-AZ" altLang="en-US" sz="1800" dirty="0">
                <a:latin typeface="Calibri" pitchFamily="34" charset="0"/>
              </a:rPr>
              <a:t>adası</a:t>
            </a:r>
            <a:r>
              <a:rPr lang="en-US" altLang="en-US" sz="1800" dirty="0">
                <a:latin typeface="Calibri" pitchFamily="34" charset="0"/>
              </a:rPr>
              <a:t> (TOF)</a:t>
            </a:r>
          </a:p>
          <a:p>
            <a:pPr lvl="1">
              <a:buNone/>
            </a:pPr>
            <a:r>
              <a:rPr lang="az-Latn-AZ" altLang="en-US" sz="1800" dirty="0">
                <a:latin typeface="Calibri" pitchFamily="34" charset="0"/>
              </a:rPr>
              <a:t>       Magistral damarların transpozisiyası</a:t>
            </a:r>
            <a:r>
              <a:rPr lang="en-US" altLang="en-US" sz="1800" dirty="0">
                <a:latin typeface="Calibri" pitchFamily="34" charset="0"/>
              </a:rPr>
              <a:t> (TGA)</a:t>
            </a:r>
          </a:p>
          <a:p>
            <a:r>
              <a:rPr lang="en-US" altLang="en-US" sz="1800" dirty="0">
                <a:latin typeface="Calibri" pitchFamily="34" charset="0"/>
              </a:rPr>
              <a:t>10% </a:t>
            </a:r>
            <a:r>
              <a:rPr lang="az-Latn-AZ" altLang="en-US" sz="1800" dirty="0">
                <a:latin typeface="Calibri" pitchFamily="34" charset="0"/>
              </a:rPr>
              <a:t>böyüklərdə diaqnoz qoyulur</a:t>
            </a:r>
            <a:endParaRPr lang="en-US" altLang="en-US" sz="1800" dirty="0">
              <a:latin typeface="Calibri" pitchFamily="34" charset="0"/>
            </a:endParaRPr>
          </a:p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D670D1-C714-A44C-ABC2-AEB75B3E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 panose="020F0502020204030204" pitchFamily="34" charset="0"/>
                <a:cs typeface="Calibri" panose="020F0502020204030204" pitchFamily="34" charset="0"/>
              </a:rPr>
              <a:t>Anadangəlmə</a:t>
            </a:r>
            <a:r>
              <a:rPr lang="az-Latn-A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sz="3600" dirty="0">
                <a:latin typeface="Calibri" panose="020F0502020204030204" pitchFamily="34" charset="0"/>
                <a:cs typeface="Calibri" panose="020F0502020204030204" pitchFamily="34" charset="0"/>
              </a:rPr>
              <a:t>Ürək Qüsurları (AÜQ)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1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3600" y="265179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az-Latn-AZ" sz="3600" dirty="0">
                <a:latin typeface="Calibri" panose="020F0502020204030204" pitchFamily="34" charset="0"/>
                <a:cs typeface="Calibri" panose="020F0502020204030204" pitchFamily="34" charset="0"/>
              </a:rPr>
              <a:t>Anadangəlmə</a:t>
            </a:r>
            <a:r>
              <a:rPr lang="az-Latn-A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sz="3600" dirty="0">
                <a:latin typeface="Calibri" panose="020F0502020204030204" pitchFamily="34" charset="0"/>
                <a:cs typeface="Calibri" panose="020F0502020204030204" pitchFamily="34" charset="0"/>
              </a:rPr>
              <a:t>Ürək Qüsurları (AÜQ)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63552" y="2276872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Müalicə tələb olunmur</a:t>
            </a:r>
          </a:p>
          <a:p>
            <a:pPr marL="0" indent="0" algn="ctr">
              <a:buNone/>
            </a:pPr>
            <a:endParaRPr lang="az-Latn-A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az-Latn-A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Funksional normal bikuspid aorta qapağı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Yüngül pulmonar qapaq stenozu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Kiçik interatrial şunt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Kiçik VSD!!!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L-transpozisiya- ağırlaşmasız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8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24" y="281958"/>
            <a:ext cx="10566400" cy="1143000"/>
          </a:xfrm>
        </p:spPr>
        <p:txBody>
          <a:bodyPr/>
          <a:lstStyle/>
          <a:p>
            <a:pPr algn="ctr"/>
            <a:r>
              <a:rPr lang="az-Latn-AZ" sz="3600" dirty="0">
                <a:latin typeface="Calibri" panose="020F0502020204030204" pitchFamily="34" charset="0"/>
                <a:cs typeface="Calibri" panose="020F0502020204030204" pitchFamily="34" charset="0"/>
              </a:rPr>
              <a:t>Spesİfİk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sz="3600" dirty="0">
                <a:latin typeface="Calibri" panose="020F0502020204030204" pitchFamily="34" charset="0"/>
                <a:cs typeface="Calibri" panose="020F0502020204030204" pitchFamily="34" charset="0"/>
              </a:rPr>
              <a:t> AÜQ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81200" y="2564905"/>
            <a:ext cx="8229600" cy="3329211"/>
          </a:xfrm>
        </p:spPr>
        <p:txBody>
          <a:bodyPr>
            <a:normAutofit/>
          </a:bodyPr>
          <a:lstStyle/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Aortanın koarktasiyası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Sol-sağ şunt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Fallot tetradasının təmiri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Atrial 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itch prosedurları</a:t>
            </a:r>
          </a:p>
          <a:p>
            <a:r>
              <a:rPr lang="az-Latn-AZ" sz="1800" dirty="0">
                <a:latin typeface="Calibri" panose="020F0502020204030204" pitchFamily="34" charset="0"/>
                <a:cs typeface="Calibri" panose="020F0502020204030204" pitchFamily="34" charset="0"/>
              </a:rPr>
              <a:t>Fontan sirkulyasiyası 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53432"/>
      </p:ext>
    </p:extLst>
  </p:cSld>
  <p:clrMapOvr>
    <a:masterClrMapping/>
  </p:clrMapOvr>
</p:sld>
</file>

<file path=ppt/theme/theme1.xml><?xml version="1.0" encoding="utf-8"?>
<a:theme xmlns:a="http://schemas.openxmlformats.org/drawingml/2006/main" name="CTFPHC_Hypertension_Slide-Deck_150510_FIN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CTFPHC_Hypertension_Slide-Deck_150510_FINAL</Template>
  <TotalTime>3316</TotalTime>
  <Words>1140</Words>
  <Application>Microsoft Macintosh PowerPoint</Application>
  <PresentationFormat>Widescreen</PresentationFormat>
  <Paragraphs>241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24</vt:i4>
      </vt:variant>
    </vt:vector>
  </HeadingPairs>
  <TitlesOfParts>
    <vt:vector size="53" baseType="lpstr">
      <vt:lpstr>Arial</vt:lpstr>
      <vt:lpstr>Arial Black</vt:lpstr>
      <vt:lpstr>Calibri</vt:lpstr>
      <vt:lpstr>Helvetica Neue</vt:lpstr>
      <vt:lpstr>Times</vt:lpstr>
      <vt:lpstr>Wingdings</vt:lpstr>
      <vt:lpstr>Wingdings 3</vt:lpstr>
      <vt:lpstr>ヒラギノ角ゴ Pro W3</vt:lpstr>
      <vt:lpstr>CTFPHC_Hypertension_Slide-Deck_150510_FINAL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Anadangəlmə ürək qüsuru olan böyüklərdə nələrə diqqət etməliyik</vt:lpstr>
      <vt:lpstr>Anadangəlmə Ürək QüsurlarI (AÜQ)</vt:lpstr>
      <vt:lpstr>PowerPoint Presentation</vt:lpstr>
      <vt:lpstr>PowerPoint Presentation</vt:lpstr>
      <vt:lpstr>Anadangəlmə Ürək Qüsurları (AÜQ)</vt:lpstr>
      <vt:lpstr>AÜQ: müdaxİlələr</vt:lpstr>
      <vt:lpstr>Anadangəlmə Ürək Qüsurları (AÜQ)</vt:lpstr>
      <vt:lpstr>Anadangəlmə Ürək Qüsurları (AÜQ)</vt:lpstr>
      <vt:lpstr>Spesİfİk  AÜQ</vt:lpstr>
      <vt:lpstr>AÜQ müalicəsi</vt:lpstr>
      <vt:lpstr>Görüləcək çox iş var…..</vt:lpstr>
      <vt:lpstr>Sağqalma müalicə olunmaq demək deyil!</vt:lpstr>
      <vt:lpstr>Ölüm səbəbləri</vt:lpstr>
      <vt:lpstr>Ürək və qeyri ürək mənşəli ölüm</vt:lpstr>
      <vt:lpstr>Uzun müddətli təqib</vt:lpstr>
      <vt:lpstr>BAÜQ, ən çox müraciət edən patologiyalar</vt:lpstr>
      <vt:lpstr>Periodik müayinə tələb olunan patologiyalar</vt:lpstr>
      <vt:lpstr>Periodik müayinə tələb olunmayan patologiyalar</vt:lpstr>
      <vt:lpstr>Hamiləlik və AÜQ</vt:lpstr>
      <vt:lpstr>Hamiləliyin normal fiziologiyası</vt:lpstr>
      <vt:lpstr>Dental prosedur və endokardit profilaktikası</vt:lpstr>
      <vt:lpstr>BAÜQ xəstələrinin yönləndirilməsi</vt:lpstr>
      <vt:lpstr>Take home message</vt:lpstr>
      <vt:lpstr>Təşəkkür edirəm!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Anadangəlmə ürək qüsuru olan böyüklərdə nələrə diqqət etməliyik</dc:title>
  <dc:creator>Microsoft Office User</dc:creator>
  <cp:lastModifiedBy>Microsoft Office User</cp:lastModifiedBy>
  <cp:revision>9</cp:revision>
  <dcterms:created xsi:type="dcterms:W3CDTF">2022-12-07T22:01:39Z</dcterms:created>
  <dcterms:modified xsi:type="dcterms:W3CDTF">2022-12-10T05:17:44Z</dcterms:modified>
</cp:coreProperties>
</file>